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310" r:id="rId3"/>
    <p:sldId id="311" r:id="rId4"/>
    <p:sldId id="312" r:id="rId5"/>
    <p:sldId id="313" r:id="rId6"/>
    <p:sldId id="291" r:id="rId7"/>
    <p:sldId id="314" r:id="rId8"/>
    <p:sldId id="316" r:id="rId9"/>
    <p:sldId id="292" r:id="rId10"/>
    <p:sldId id="315" r:id="rId11"/>
    <p:sldId id="317" r:id="rId12"/>
    <p:sldId id="282" r:id="rId13"/>
    <p:sldId id="318" r:id="rId14"/>
    <p:sldId id="288" r:id="rId15"/>
    <p:sldId id="319" r:id="rId16"/>
    <p:sldId id="289" r:id="rId17"/>
    <p:sldId id="290" r:id="rId18"/>
    <p:sldId id="294" r:id="rId19"/>
    <p:sldId id="295" r:id="rId20"/>
    <p:sldId id="296" r:id="rId21"/>
    <p:sldId id="298" r:id="rId22"/>
    <p:sldId id="299" r:id="rId23"/>
    <p:sldId id="32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64037E-6DC9-47F8-8048-076A1E4D3188}" v="6" dt="2020-09-08T19:33:21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9457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B664037E-6DC9-47F8-8048-076A1E4D3188}"/>
    <pc:docChg chg="custSel addSld modSld">
      <pc:chgData name="Dragana Ristic" userId="87700855897c5d02" providerId="LiveId" clId="{B664037E-6DC9-47F8-8048-076A1E4D3188}" dt="2020-09-08T19:33:21.012" v="411"/>
      <pc:docMkLst>
        <pc:docMk/>
      </pc:docMkLst>
      <pc:sldChg chg="addSp delSp modSp">
        <pc:chgData name="Dragana Ristic" userId="87700855897c5d02" providerId="LiveId" clId="{B664037E-6DC9-47F8-8048-076A1E4D3188}" dt="2020-09-07T20:08:31.145" v="408"/>
        <pc:sldMkLst>
          <pc:docMk/>
          <pc:sldMk cId="0" sldId="256"/>
        </pc:sldMkLst>
        <pc:picChg chg="add del mod">
          <ac:chgData name="Dragana Ristic" userId="87700855897c5d02" providerId="LiveId" clId="{B664037E-6DC9-47F8-8048-076A1E4D3188}" dt="2020-09-07T20:08:31.145" v="408"/>
          <ac:picMkLst>
            <pc:docMk/>
            <pc:sldMk cId="0" sldId="256"/>
            <ac:picMk id="4" creationId="{665C9291-8713-4BAC-97DF-C59DA0CABB3A}"/>
          </ac:picMkLst>
        </pc:picChg>
        <pc:picChg chg="add mod">
          <ac:chgData name="Dragana Ristic" userId="87700855897c5d02" providerId="LiveId" clId="{B664037E-6DC9-47F8-8048-076A1E4D3188}" dt="2020-09-07T20:08:31.145" v="408"/>
          <ac:picMkLst>
            <pc:docMk/>
            <pc:sldMk cId="0" sldId="256"/>
            <ac:picMk id="5" creationId="{39719812-ADA9-4EB2-ABBD-632ECC50D096}"/>
          </ac:picMkLst>
        </pc:picChg>
      </pc:sldChg>
      <pc:sldChg chg="addSp modSp mod">
        <pc:chgData name="Dragana Ristic" userId="87700855897c5d02" providerId="LiveId" clId="{B664037E-6DC9-47F8-8048-076A1E4D3188}" dt="2020-09-07T16:58:24.711" v="407"/>
        <pc:sldMkLst>
          <pc:docMk/>
          <pc:sldMk cId="0" sldId="282"/>
        </pc:sldMkLst>
        <pc:spChg chg="mod">
          <ac:chgData name="Dragana Ristic" userId="87700855897c5d02" providerId="LiveId" clId="{B664037E-6DC9-47F8-8048-076A1E4D3188}" dt="2020-08-30T10:41:59.500" v="231" actId="27636"/>
          <ac:spMkLst>
            <pc:docMk/>
            <pc:sldMk cId="0" sldId="282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0" sldId="282"/>
            <ac:picMk id="4" creationId="{49D176B1-75CC-4E2B-824E-349FAF5B91A5}"/>
          </ac:picMkLst>
        </pc:picChg>
      </pc:sldChg>
      <pc:sldChg chg="addSp delSp modSp mod modTransition modAnim">
        <pc:chgData name="Dragana Ristic" userId="87700855897c5d02" providerId="LiveId" clId="{B664037E-6DC9-47F8-8048-076A1E4D3188}" dt="2020-09-07T20:26:36.927" v="410"/>
        <pc:sldMkLst>
          <pc:docMk/>
          <pc:sldMk cId="0" sldId="288"/>
        </pc:sldMkLst>
        <pc:spChg chg="mod">
          <ac:chgData name="Dragana Ristic" userId="87700855897c5d02" providerId="LiveId" clId="{B664037E-6DC9-47F8-8048-076A1E4D3188}" dt="2020-08-30T10:42:42.412" v="257" actId="20577"/>
          <ac:spMkLst>
            <pc:docMk/>
            <pc:sldMk cId="0" sldId="288"/>
            <ac:spMk id="2" creationId="{00000000-0000-0000-0000-000000000000}"/>
          </ac:spMkLst>
        </pc:spChg>
        <pc:spChg chg="mod">
          <ac:chgData name="Dragana Ristic" userId="87700855897c5d02" providerId="LiveId" clId="{B664037E-6DC9-47F8-8048-076A1E4D3188}" dt="2020-08-30T10:44:11.649" v="360" actId="27636"/>
          <ac:spMkLst>
            <pc:docMk/>
            <pc:sldMk cId="0" sldId="288"/>
            <ac:spMk id="3" creationId="{00000000-0000-0000-0000-000000000000}"/>
          </ac:spMkLst>
        </pc:spChg>
        <pc:picChg chg="add del mod">
          <ac:chgData name="Dragana Ristic" userId="87700855897c5d02" providerId="LiveId" clId="{B664037E-6DC9-47F8-8048-076A1E4D3188}" dt="2020-09-07T20:10:56.885" v="409"/>
          <ac:picMkLst>
            <pc:docMk/>
            <pc:sldMk cId="0" sldId="288"/>
            <ac:picMk id="4" creationId="{D4FB9A1C-159D-44F8-AFD9-9C096B078C8A}"/>
          </ac:picMkLst>
        </pc:pic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88"/>
            <ac:picMk id="5" creationId="{6A157512-5208-47DA-82F4-F8E47360E243}"/>
          </ac:picMkLst>
        </pc:picChg>
      </pc:sldChg>
      <pc:sldChg chg="addSp modSp mod">
        <pc:chgData name="Dragana Ristic" userId="87700855897c5d02" providerId="LiveId" clId="{B664037E-6DC9-47F8-8048-076A1E4D3188}" dt="2020-09-07T20:26:36.927" v="410"/>
        <pc:sldMkLst>
          <pc:docMk/>
          <pc:sldMk cId="0" sldId="289"/>
        </pc:sldMkLst>
        <pc:spChg chg="mod">
          <ac:chgData name="Dragana Ristic" userId="87700855897c5d02" providerId="LiveId" clId="{B664037E-6DC9-47F8-8048-076A1E4D3188}" dt="2020-08-30T10:42:58.185" v="258" actId="20577"/>
          <ac:spMkLst>
            <pc:docMk/>
            <pc:sldMk cId="0" sldId="289"/>
            <ac:spMk id="2" creationId="{00000000-0000-0000-0000-000000000000}"/>
          </ac:spMkLst>
        </pc:spChg>
        <pc:spChg chg="mod">
          <ac:chgData name="Dragana Ristic" userId="87700855897c5d02" providerId="LiveId" clId="{B664037E-6DC9-47F8-8048-076A1E4D3188}" dt="2020-08-30T10:44:37.920" v="364" actId="20577"/>
          <ac:spMkLst>
            <pc:docMk/>
            <pc:sldMk cId="0" sldId="289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89"/>
            <ac:picMk id="4" creationId="{3C679223-CD55-4792-B1A1-92BACE82E099}"/>
          </ac:picMkLst>
        </pc:picChg>
      </pc:sldChg>
      <pc:sldChg chg="addSp modSp mod">
        <pc:chgData name="Dragana Ristic" userId="87700855897c5d02" providerId="LiveId" clId="{B664037E-6DC9-47F8-8048-076A1E4D3188}" dt="2020-09-07T20:26:36.927" v="410"/>
        <pc:sldMkLst>
          <pc:docMk/>
          <pc:sldMk cId="0" sldId="290"/>
        </pc:sldMkLst>
        <pc:spChg chg="mod">
          <ac:chgData name="Dragana Ristic" userId="87700855897c5d02" providerId="LiveId" clId="{B664037E-6DC9-47F8-8048-076A1E4D3188}" dt="2020-08-30T10:45:34.511" v="378"/>
          <ac:spMkLst>
            <pc:docMk/>
            <pc:sldMk cId="0" sldId="290"/>
            <ac:spMk id="2" creationId="{00000000-0000-0000-0000-000000000000}"/>
          </ac:spMkLst>
        </pc:spChg>
        <pc:spChg chg="mod">
          <ac:chgData name="Dragana Ristic" userId="87700855897c5d02" providerId="LiveId" clId="{B664037E-6DC9-47F8-8048-076A1E4D3188}" dt="2020-08-30T10:44:58.198" v="377" actId="20577"/>
          <ac:spMkLst>
            <pc:docMk/>
            <pc:sldMk cId="0" sldId="290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0"/>
            <ac:picMk id="4" creationId="{C163DC3F-E262-4E94-8DCA-8F0756146F0A}"/>
          </ac:picMkLst>
        </pc:picChg>
      </pc:sldChg>
      <pc:sldChg chg="addSp modSp mod">
        <pc:chgData name="Dragana Ristic" userId="87700855897c5d02" providerId="LiveId" clId="{B664037E-6DC9-47F8-8048-076A1E4D3188}" dt="2020-09-07T16:51:32.802" v="406"/>
        <pc:sldMkLst>
          <pc:docMk/>
          <pc:sldMk cId="0" sldId="291"/>
        </pc:sldMkLst>
        <pc:spChg chg="mod">
          <ac:chgData name="Dragana Ristic" userId="87700855897c5d02" providerId="LiveId" clId="{B664037E-6DC9-47F8-8048-076A1E4D3188}" dt="2020-08-30T10:39:57.485" v="193" actId="27636"/>
          <ac:spMkLst>
            <pc:docMk/>
            <pc:sldMk cId="0" sldId="291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16:51:32.802" v="406"/>
          <ac:picMkLst>
            <pc:docMk/>
            <pc:sldMk cId="0" sldId="291"/>
            <ac:picMk id="4" creationId="{087D4BF2-8D21-4A36-9245-50FF6E7AF20A}"/>
          </ac:picMkLst>
        </pc:picChg>
      </pc:sldChg>
      <pc:sldChg chg="addSp modSp mod">
        <pc:chgData name="Dragana Ristic" userId="87700855897c5d02" providerId="LiveId" clId="{B664037E-6DC9-47F8-8048-076A1E4D3188}" dt="2020-09-07T16:58:24.711" v="407"/>
        <pc:sldMkLst>
          <pc:docMk/>
          <pc:sldMk cId="0" sldId="292"/>
        </pc:sldMkLst>
        <pc:spChg chg="mod">
          <ac:chgData name="Dragana Ristic" userId="87700855897c5d02" providerId="LiveId" clId="{B664037E-6DC9-47F8-8048-076A1E4D3188}" dt="2020-08-30T10:41:23.906" v="219" actId="20577"/>
          <ac:spMkLst>
            <pc:docMk/>
            <pc:sldMk cId="0" sldId="292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0" sldId="292"/>
            <ac:picMk id="4" creationId="{09039C8D-7A2F-4A95-8CD7-0647E881CEAE}"/>
          </ac:picMkLst>
        </pc:picChg>
      </pc:sldChg>
      <pc:sldChg chg="addSp modSp">
        <pc:chgData name="Dragana Ristic" userId="87700855897c5d02" providerId="LiveId" clId="{B664037E-6DC9-47F8-8048-076A1E4D3188}" dt="2020-09-07T20:26:36.927" v="410"/>
        <pc:sldMkLst>
          <pc:docMk/>
          <pc:sldMk cId="0" sldId="294"/>
        </pc:sldMkLst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4"/>
            <ac:picMk id="4" creationId="{4A61ACA0-3D8F-4FED-83D4-AA9ED8B1A1F5}"/>
          </ac:picMkLst>
        </pc:picChg>
      </pc:sldChg>
      <pc:sldChg chg="addSp modSp">
        <pc:chgData name="Dragana Ristic" userId="87700855897c5d02" providerId="LiveId" clId="{B664037E-6DC9-47F8-8048-076A1E4D3188}" dt="2020-09-07T20:26:36.927" v="410"/>
        <pc:sldMkLst>
          <pc:docMk/>
          <pc:sldMk cId="0" sldId="295"/>
        </pc:sldMkLst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5"/>
            <ac:picMk id="4" creationId="{6F280BB4-A6FC-422D-A79F-C03D3F457588}"/>
          </ac:picMkLst>
        </pc:picChg>
      </pc:sldChg>
      <pc:sldChg chg="addSp modSp mod">
        <pc:chgData name="Dragana Ristic" userId="87700855897c5d02" providerId="LiveId" clId="{B664037E-6DC9-47F8-8048-076A1E4D3188}" dt="2020-09-07T20:26:36.927" v="410"/>
        <pc:sldMkLst>
          <pc:docMk/>
          <pc:sldMk cId="0" sldId="296"/>
        </pc:sldMkLst>
        <pc:spChg chg="mod">
          <ac:chgData name="Dragana Ristic" userId="87700855897c5d02" providerId="LiveId" clId="{B664037E-6DC9-47F8-8048-076A1E4D3188}" dt="2020-08-30T10:45:57.923" v="379" actId="113"/>
          <ac:spMkLst>
            <pc:docMk/>
            <pc:sldMk cId="0" sldId="296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6"/>
            <ac:picMk id="4" creationId="{D29ED456-B614-4510-AE20-4538DB6AFA2A}"/>
          </ac:picMkLst>
        </pc:picChg>
      </pc:sldChg>
      <pc:sldChg chg="addSp modSp mod">
        <pc:chgData name="Dragana Ristic" userId="87700855897c5d02" providerId="LiveId" clId="{B664037E-6DC9-47F8-8048-076A1E4D3188}" dt="2020-09-07T20:26:36.927" v="410"/>
        <pc:sldMkLst>
          <pc:docMk/>
          <pc:sldMk cId="0" sldId="298"/>
        </pc:sldMkLst>
        <pc:spChg chg="mod">
          <ac:chgData name="Dragana Ristic" userId="87700855897c5d02" providerId="LiveId" clId="{B664037E-6DC9-47F8-8048-076A1E4D3188}" dt="2020-08-30T10:46:05.303" v="380" actId="113"/>
          <ac:spMkLst>
            <pc:docMk/>
            <pc:sldMk cId="0" sldId="298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8"/>
            <ac:picMk id="4" creationId="{4725F095-4F45-4079-844B-BB98BA1BB1E2}"/>
          </ac:picMkLst>
        </pc:picChg>
      </pc:sldChg>
      <pc:sldChg chg="addSp modSp mod">
        <pc:chgData name="Dragana Ristic" userId="87700855897c5d02" providerId="LiveId" clId="{B664037E-6DC9-47F8-8048-076A1E4D3188}" dt="2020-09-07T20:26:36.927" v="410"/>
        <pc:sldMkLst>
          <pc:docMk/>
          <pc:sldMk cId="0" sldId="299"/>
        </pc:sldMkLst>
        <pc:spChg chg="mod">
          <ac:chgData name="Dragana Ristic" userId="87700855897c5d02" providerId="LiveId" clId="{B664037E-6DC9-47F8-8048-076A1E4D3188}" dt="2020-08-30T10:46:31.394" v="389" actId="113"/>
          <ac:spMkLst>
            <pc:docMk/>
            <pc:sldMk cId="0" sldId="299"/>
            <ac:spMk id="3" creationId="{00000000-0000-0000-0000-000000000000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0" sldId="299"/>
            <ac:picMk id="4" creationId="{9F7D380C-6285-4AB9-8652-E2059D61C8C1}"/>
          </ac:picMkLst>
        </pc:picChg>
      </pc:sldChg>
      <pc:sldChg chg="addSp delSp modSp mod">
        <pc:chgData name="Dragana Ristic" userId="87700855897c5d02" providerId="LiveId" clId="{B664037E-6DC9-47F8-8048-076A1E4D3188}" dt="2020-09-08T19:33:21.012" v="411"/>
        <pc:sldMkLst>
          <pc:docMk/>
          <pc:sldMk cId="0" sldId="310"/>
        </pc:sldMkLst>
        <pc:spChg chg="mod">
          <ac:chgData name="Dragana Ristic" userId="87700855897c5d02" providerId="LiveId" clId="{B664037E-6DC9-47F8-8048-076A1E4D3188}" dt="2020-08-30T10:32:21.254" v="1" actId="21"/>
          <ac:spMkLst>
            <pc:docMk/>
            <pc:sldMk cId="0" sldId="310"/>
            <ac:spMk id="3" creationId="{00000000-0000-0000-0000-000000000000}"/>
          </ac:spMkLst>
        </pc:spChg>
        <pc:picChg chg="add del mod">
          <ac:chgData name="Dragana Ristic" userId="87700855897c5d02" providerId="LiveId" clId="{B664037E-6DC9-47F8-8048-076A1E4D3188}" dt="2020-09-08T19:33:21.012" v="411"/>
          <ac:picMkLst>
            <pc:docMk/>
            <pc:sldMk cId="0" sldId="310"/>
            <ac:picMk id="4" creationId="{457116C8-878D-4035-B211-C0A89469315B}"/>
          </ac:picMkLst>
        </pc:picChg>
        <pc:picChg chg="add mod">
          <ac:chgData name="Dragana Ristic" userId="87700855897c5d02" providerId="LiveId" clId="{B664037E-6DC9-47F8-8048-076A1E4D3188}" dt="2020-09-08T19:33:21.012" v="411"/>
          <ac:picMkLst>
            <pc:docMk/>
            <pc:sldMk cId="0" sldId="310"/>
            <ac:picMk id="5" creationId="{8E63E0C2-2444-443D-A760-5E895986E608}"/>
          </ac:picMkLst>
        </pc:picChg>
      </pc:sldChg>
      <pc:sldChg chg="addSp modSp new mod">
        <pc:chgData name="Dragana Ristic" userId="87700855897c5d02" providerId="LiveId" clId="{B664037E-6DC9-47F8-8048-076A1E4D3188}" dt="2020-09-07T16:51:32.802" v="406"/>
        <pc:sldMkLst>
          <pc:docMk/>
          <pc:sldMk cId="107081060" sldId="311"/>
        </pc:sldMkLst>
        <pc:spChg chg="mod">
          <ac:chgData name="Dragana Ristic" userId="87700855897c5d02" providerId="LiveId" clId="{B664037E-6DC9-47F8-8048-076A1E4D3188}" dt="2020-08-30T10:38:01.304" v="4"/>
          <ac:spMkLst>
            <pc:docMk/>
            <pc:sldMk cId="107081060" sldId="311"/>
            <ac:spMk id="3" creationId="{1CC09413-4B2A-47DB-A93F-C10C7E483B36}"/>
          </ac:spMkLst>
        </pc:spChg>
        <pc:picChg chg="add mod">
          <ac:chgData name="Dragana Ristic" userId="87700855897c5d02" providerId="LiveId" clId="{B664037E-6DC9-47F8-8048-076A1E4D3188}" dt="2020-09-07T16:51:32.802" v="406"/>
          <ac:picMkLst>
            <pc:docMk/>
            <pc:sldMk cId="107081060" sldId="311"/>
            <ac:picMk id="4" creationId="{B76EA3E2-173D-417C-8F1C-3D71C30B63B9}"/>
          </ac:picMkLst>
        </pc:picChg>
      </pc:sldChg>
      <pc:sldChg chg="addSp modSp new mod">
        <pc:chgData name="Dragana Ristic" userId="87700855897c5d02" providerId="LiveId" clId="{B664037E-6DC9-47F8-8048-076A1E4D3188}" dt="2020-09-07T16:51:32.802" v="406"/>
        <pc:sldMkLst>
          <pc:docMk/>
          <pc:sldMk cId="4282311881" sldId="312"/>
        </pc:sldMkLst>
        <pc:spChg chg="mod">
          <ac:chgData name="Dragana Ristic" userId="87700855897c5d02" providerId="LiveId" clId="{B664037E-6DC9-47F8-8048-076A1E4D3188}" dt="2020-08-30T10:39:18.285" v="184" actId="20577"/>
          <ac:spMkLst>
            <pc:docMk/>
            <pc:sldMk cId="4282311881" sldId="312"/>
            <ac:spMk id="3" creationId="{A9FBFE01-7E0B-4A5F-842F-A77CF9D41E32}"/>
          </ac:spMkLst>
        </pc:spChg>
        <pc:picChg chg="add mod">
          <ac:chgData name="Dragana Ristic" userId="87700855897c5d02" providerId="LiveId" clId="{B664037E-6DC9-47F8-8048-076A1E4D3188}" dt="2020-09-07T16:51:32.802" v="406"/>
          <ac:picMkLst>
            <pc:docMk/>
            <pc:sldMk cId="4282311881" sldId="312"/>
            <ac:picMk id="4" creationId="{7ACD470D-F587-4AA9-8633-E2CE1FE9210A}"/>
          </ac:picMkLst>
        </pc:picChg>
      </pc:sldChg>
      <pc:sldChg chg="addSp modSp new mod">
        <pc:chgData name="Dragana Ristic" userId="87700855897c5d02" providerId="LiveId" clId="{B664037E-6DC9-47F8-8048-076A1E4D3188}" dt="2020-09-07T16:51:32.802" v="406"/>
        <pc:sldMkLst>
          <pc:docMk/>
          <pc:sldMk cId="4079922944" sldId="313"/>
        </pc:sldMkLst>
        <pc:spChg chg="mod">
          <ac:chgData name="Dragana Ristic" userId="87700855897c5d02" providerId="LiveId" clId="{B664037E-6DC9-47F8-8048-076A1E4D3188}" dt="2020-08-30T10:39:38.101" v="188" actId="20577"/>
          <ac:spMkLst>
            <pc:docMk/>
            <pc:sldMk cId="4079922944" sldId="313"/>
            <ac:spMk id="2" creationId="{B6162610-7FC2-4460-B189-8B049D33346B}"/>
          </ac:spMkLst>
        </pc:spChg>
        <pc:picChg chg="add mod">
          <ac:chgData name="Dragana Ristic" userId="87700855897c5d02" providerId="LiveId" clId="{B664037E-6DC9-47F8-8048-076A1E4D3188}" dt="2020-09-07T16:51:32.802" v="406"/>
          <ac:picMkLst>
            <pc:docMk/>
            <pc:sldMk cId="4079922944" sldId="313"/>
            <ac:picMk id="4" creationId="{0C578CFE-6D2F-4F73-B2AF-67D4CBA7DC22}"/>
          </ac:picMkLst>
        </pc:picChg>
      </pc:sldChg>
      <pc:sldChg chg="addSp delSp modSp new mod">
        <pc:chgData name="Dragana Ristic" userId="87700855897c5d02" providerId="LiveId" clId="{B664037E-6DC9-47F8-8048-076A1E4D3188}" dt="2020-09-07T16:58:24.711" v="407"/>
        <pc:sldMkLst>
          <pc:docMk/>
          <pc:sldMk cId="4029042356" sldId="314"/>
        </pc:sldMkLst>
        <pc:spChg chg="mod">
          <ac:chgData name="Dragana Ristic" userId="87700855897c5d02" providerId="LiveId" clId="{B664037E-6DC9-47F8-8048-076A1E4D3188}" dt="2020-08-30T10:40:15.470" v="200" actId="20577"/>
          <ac:spMkLst>
            <pc:docMk/>
            <pc:sldMk cId="4029042356" sldId="314"/>
            <ac:spMk id="2" creationId="{278528EB-FB81-4AB4-AF88-61F6844B9517}"/>
          </ac:spMkLst>
        </pc:spChg>
        <pc:spChg chg="mod">
          <ac:chgData name="Dragana Ristic" userId="87700855897c5d02" providerId="LiveId" clId="{B664037E-6DC9-47F8-8048-076A1E4D3188}" dt="2020-08-30T10:40:10.372" v="197" actId="20577"/>
          <ac:spMkLst>
            <pc:docMk/>
            <pc:sldMk cId="4029042356" sldId="314"/>
            <ac:spMk id="3" creationId="{F17E23E4-9A39-4847-80FA-7949B0DB1335}"/>
          </ac:spMkLst>
        </pc:spChg>
        <pc:picChg chg="add del mod">
          <ac:chgData name="Dragana Ristic" userId="87700855897c5d02" providerId="LiveId" clId="{B664037E-6DC9-47F8-8048-076A1E4D3188}" dt="2020-09-07T16:58:24.711" v="407"/>
          <ac:picMkLst>
            <pc:docMk/>
            <pc:sldMk cId="4029042356" sldId="314"/>
            <ac:picMk id="4" creationId="{9CBBD6D9-A08A-4170-9CA2-32C95D5E84F7}"/>
          </ac:picMkLst>
        </pc:pic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4029042356" sldId="314"/>
            <ac:picMk id="5" creationId="{53A0D4BC-3543-4AF9-83F1-4F5A1D02C4F0}"/>
          </ac:picMkLst>
        </pc:picChg>
      </pc:sldChg>
      <pc:sldChg chg="addSp modSp new mod">
        <pc:chgData name="Dragana Ristic" userId="87700855897c5d02" providerId="LiveId" clId="{B664037E-6DC9-47F8-8048-076A1E4D3188}" dt="2020-09-07T16:58:24.711" v="407"/>
        <pc:sldMkLst>
          <pc:docMk/>
          <pc:sldMk cId="2453713784" sldId="315"/>
        </pc:sldMkLst>
        <pc:spChg chg="mod">
          <ac:chgData name="Dragana Ristic" userId="87700855897c5d02" providerId="LiveId" clId="{B664037E-6DC9-47F8-8048-076A1E4D3188}" dt="2020-08-30T10:41:12.186" v="215" actId="20577"/>
          <ac:spMkLst>
            <pc:docMk/>
            <pc:sldMk cId="2453713784" sldId="315"/>
            <ac:spMk id="2" creationId="{5D9D2145-D6DC-467C-9604-79AD9280EEAD}"/>
          </ac:spMkLst>
        </pc:spChg>
        <pc:spChg chg="mod">
          <ac:chgData name="Dragana Ristic" userId="87700855897c5d02" providerId="LiveId" clId="{B664037E-6DC9-47F8-8048-076A1E4D3188}" dt="2020-08-30T10:41:07.446" v="211" actId="20577"/>
          <ac:spMkLst>
            <pc:docMk/>
            <pc:sldMk cId="2453713784" sldId="315"/>
            <ac:spMk id="3" creationId="{478B49CA-3D7D-4C7C-A8D4-8C8FBB592C49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2453713784" sldId="315"/>
            <ac:picMk id="4" creationId="{54921105-6F7F-4CFF-9814-DB5CC52B835B}"/>
          </ac:picMkLst>
        </pc:picChg>
      </pc:sldChg>
      <pc:sldChg chg="addSp modSp new mod">
        <pc:chgData name="Dragana Ristic" userId="87700855897c5d02" providerId="LiveId" clId="{B664037E-6DC9-47F8-8048-076A1E4D3188}" dt="2020-09-07T16:58:24.711" v="407"/>
        <pc:sldMkLst>
          <pc:docMk/>
          <pc:sldMk cId="1168692237" sldId="316"/>
        </pc:sldMkLst>
        <pc:spChg chg="mod">
          <ac:chgData name="Dragana Ristic" userId="87700855897c5d02" providerId="LiveId" clId="{B664037E-6DC9-47F8-8048-076A1E4D3188}" dt="2020-08-30T10:40:42.233" v="206" actId="20577"/>
          <ac:spMkLst>
            <pc:docMk/>
            <pc:sldMk cId="1168692237" sldId="316"/>
            <ac:spMk id="2" creationId="{5A8D7926-7E01-4597-AD87-20EA8A1304C7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1168692237" sldId="316"/>
            <ac:picMk id="4" creationId="{37DC3435-6CC7-42C7-A5E5-BFE6271E3DB9}"/>
          </ac:picMkLst>
        </pc:picChg>
      </pc:sldChg>
      <pc:sldChg chg="addSp modSp new mod">
        <pc:chgData name="Dragana Ristic" userId="87700855897c5d02" providerId="LiveId" clId="{B664037E-6DC9-47F8-8048-076A1E4D3188}" dt="2020-09-07T16:58:24.711" v="407"/>
        <pc:sldMkLst>
          <pc:docMk/>
          <pc:sldMk cId="2470969094" sldId="317"/>
        </pc:sldMkLst>
        <pc:spChg chg="mod">
          <ac:chgData name="Dragana Ristic" userId="87700855897c5d02" providerId="LiveId" clId="{B664037E-6DC9-47F8-8048-076A1E4D3188}" dt="2020-08-30T10:41:48.113" v="229" actId="20577"/>
          <ac:spMkLst>
            <pc:docMk/>
            <pc:sldMk cId="2470969094" sldId="317"/>
            <ac:spMk id="2" creationId="{0F14D3D9-DB7E-4B69-9C9E-3C7A9E8ADEF1}"/>
          </ac:spMkLst>
        </pc:spChg>
        <pc:spChg chg="mod">
          <ac:chgData name="Dragana Ristic" userId="87700855897c5d02" providerId="LiveId" clId="{B664037E-6DC9-47F8-8048-076A1E4D3188}" dt="2020-08-30T10:41:42.712" v="225" actId="6549"/>
          <ac:spMkLst>
            <pc:docMk/>
            <pc:sldMk cId="2470969094" sldId="317"/>
            <ac:spMk id="3" creationId="{B355C69B-01DD-41BF-90A8-EBCA3CD06AEF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2470969094" sldId="317"/>
            <ac:picMk id="4" creationId="{813EC38E-A8E0-46F6-8818-E1E5A1A19342}"/>
          </ac:picMkLst>
        </pc:picChg>
      </pc:sldChg>
      <pc:sldChg chg="addSp modSp new mod">
        <pc:chgData name="Dragana Ristic" userId="87700855897c5d02" providerId="LiveId" clId="{B664037E-6DC9-47F8-8048-076A1E4D3188}" dt="2020-09-07T16:58:24.711" v="407"/>
        <pc:sldMkLst>
          <pc:docMk/>
          <pc:sldMk cId="4101329281" sldId="318"/>
        </pc:sldMkLst>
        <pc:spChg chg="mod">
          <ac:chgData name="Dragana Ristic" userId="87700855897c5d02" providerId="LiveId" clId="{B664037E-6DC9-47F8-8048-076A1E4D3188}" dt="2020-08-30T10:42:19.312" v="236"/>
          <ac:spMkLst>
            <pc:docMk/>
            <pc:sldMk cId="4101329281" sldId="318"/>
            <ac:spMk id="2" creationId="{E29624DB-DD1C-49DD-8482-296869004413}"/>
          </ac:spMkLst>
        </pc:spChg>
        <pc:spChg chg="mod">
          <ac:chgData name="Dragana Ristic" userId="87700855897c5d02" providerId="LiveId" clId="{B664037E-6DC9-47F8-8048-076A1E4D3188}" dt="2020-08-30T10:42:09.012" v="235" actId="20577"/>
          <ac:spMkLst>
            <pc:docMk/>
            <pc:sldMk cId="4101329281" sldId="318"/>
            <ac:spMk id="3" creationId="{CC5BE84A-E8AA-42C9-ACA8-65E776E65DF4}"/>
          </ac:spMkLst>
        </pc:spChg>
        <pc:picChg chg="add mod">
          <ac:chgData name="Dragana Ristic" userId="87700855897c5d02" providerId="LiveId" clId="{B664037E-6DC9-47F8-8048-076A1E4D3188}" dt="2020-09-07T16:58:24.711" v="407"/>
          <ac:picMkLst>
            <pc:docMk/>
            <pc:sldMk cId="4101329281" sldId="318"/>
            <ac:picMk id="4" creationId="{AD379EF5-8BCE-45C7-A736-52C3A5904CAA}"/>
          </ac:picMkLst>
        </pc:picChg>
      </pc:sldChg>
      <pc:sldChg chg="addSp modSp new mod">
        <pc:chgData name="Dragana Ristic" userId="87700855897c5d02" providerId="LiveId" clId="{B664037E-6DC9-47F8-8048-076A1E4D3188}" dt="2020-09-07T20:26:36.927" v="410"/>
        <pc:sldMkLst>
          <pc:docMk/>
          <pc:sldMk cId="2714661526" sldId="319"/>
        </pc:sldMkLst>
        <pc:spChg chg="mod">
          <ac:chgData name="Dragana Ristic" userId="87700855897c5d02" providerId="LiveId" clId="{B664037E-6DC9-47F8-8048-076A1E4D3188}" dt="2020-08-30T10:44:24.160" v="363" actId="27636"/>
          <ac:spMkLst>
            <pc:docMk/>
            <pc:sldMk cId="2714661526" sldId="319"/>
            <ac:spMk id="2" creationId="{6FAC5E86-4BAA-490E-8ABC-BF320466BF35}"/>
          </ac:spMkLst>
        </pc:spChg>
        <pc:spChg chg="mod">
          <ac:chgData name="Dragana Ristic" userId="87700855897c5d02" providerId="LiveId" clId="{B664037E-6DC9-47F8-8048-076A1E4D3188}" dt="2020-08-30T10:44:14.990" v="361"/>
          <ac:spMkLst>
            <pc:docMk/>
            <pc:sldMk cId="2714661526" sldId="319"/>
            <ac:spMk id="3" creationId="{3B13FA1E-3391-4678-A140-49608F96C81F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2714661526" sldId="319"/>
            <ac:picMk id="4" creationId="{2F22DC59-EA13-4A0F-A354-D2D4AC7CF133}"/>
          </ac:picMkLst>
        </pc:picChg>
      </pc:sldChg>
      <pc:sldChg chg="addSp modSp new mod">
        <pc:chgData name="Dragana Ristic" userId="87700855897c5d02" providerId="LiveId" clId="{B664037E-6DC9-47F8-8048-076A1E4D3188}" dt="2020-09-07T20:26:36.927" v="410"/>
        <pc:sldMkLst>
          <pc:docMk/>
          <pc:sldMk cId="636256003" sldId="320"/>
        </pc:sldMkLst>
        <pc:spChg chg="mod">
          <ac:chgData name="Dragana Ristic" userId="87700855897c5d02" providerId="LiveId" clId="{B664037E-6DC9-47F8-8048-076A1E4D3188}" dt="2020-08-30T10:46:44.861" v="405" actId="20577"/>
          <ac:spMkLst>
            <pc:docMk/>
            <pc:sldMk cId="636256003" sldId="320"/>
            <ac:spMk id="2" creationId="{C3C5798E-C435-4D80-9893-F065759ED439}"/>
          </ac:spMkLst>
        </pc:spChg>
        <pc:picChg chg="add mod">
          <ac:chgData name="Dragana Ristic" userId="87700855897c5d02" providerId="LiveId" clId="{B664037E-6DC9-47F8-8048-076A1E4D3188}" dt="2020-09-07T20:26:36.927" v="410"/>
          <ac:picMkLst>
            <pc:docMk/>
            <pc:sldMk cId="636256003" sldId="320"/>
            <ac:picMk id="4" creationId="{716A4770-736D-4B7A-B177-397969136A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4800" dirty="0">
                <a:latin typeface="Times New Roman" pitchFamily="18" charset="0"/>
                <a:cs typeface="Times New Roman" pitchFamily="18" charset="0"/>
              </a:rPr>
              <a:t>ПСИХОЛОГИЈА СТАРЕЊА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r>
              <a:rPr lang="sr-Cyrl-RS" sz="11200" dirty="0"/>
              <a:t>Проф. Д. Игњатовић Ристић, </a:t>
            </a:r>
          </a:p>
          <a:p>
            <a:r>
              <a:rPr lang="sr-Cyrl-RS" sz="11200" dirty="0"/>
              <a:t>психијатар</a:t>
            </a:r>
            <a:endParaRPr lang="en-US" sz="1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"/>
    </mc:Choice>
    <mc:Fallback xmlns="">
      <p:transition spd="slow" advTm="38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D2145-D6DC-467C-9604-79AD9280E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СЛУХ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B49CA-3D7D-4C7C-A8D4-8C8FBB592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Говорите</a:t>
            </a:r>
            <a:r>
              <a:rPr lang="sr-Latn-RS" dirty="0"/>
              <a:t> </a:t>
            </a:r>
            <a:r>
              <a:rPr lang="sr-Cyrl-RS" dirty="0"/>
              <a:t>спорије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што</a:t>
            </a:r>
            <a:r>
              <a:rPr lang="sr-Latn-RS" dirty="0"/>
              <a:t> </a:t>
            </a:r>
            <a:r>
              <a:rPr lang="sr-Cyrl-RS" dirty="0"/>
              <a:t>јасније</a:t>
            </a:r>
          </a:p>
          <a:p>
            <a:endParaRPr lang="en-US" dirty="0"/>
          </a:p>
          <a:p>
            <a:r>
              <a:rPr lang="sr-Cyrl-RS" dirty="0"/>
              <a:t>Говорите</a:t>
            </a:r>
            <a:r>
              <a:rPr lang="sr-Latn-RS" dirty="0"/>
              <a:t> </a:t>
            </a:r>
            <a:r>
              <a:rPr lang="sr-Cyrl-RS" dirty="0"/>
              <a:t>нижим</a:t>
            </a:r>
            <a:r>
              <a:rPr lang="sr-Latn-RS" dirty="0"/>
              <a:t> </a:t>
            </a:r>
            <a:r>
              <a:rPr lang="sr-Cyrl-RS" dirty="0"/>
              <a:t>гласом</a:t>
            </a:r>
          </a:p>
          <a:p>
            <a:endParaRPr lang="en-US" dirty="0"/>
          </a:p>
          <a:p>
            <a:r>
              <a:rPr lang="sr-Cyrl-RS" dirty="0"/>
              <a:t>Користите</a:t>
            </a:r>
            <a:r>
              <a:rPr lang="sr-Latn-RS" dirty="0"/>
              <a:t> </a:t>
            </a:r>
            <a:r>
              <a:rPr lang="sr-Cyrl-RS" dirty="0"/>
              <a:t>невербалну</a:t>
            </a:r>
            <a:r>
              <a:rPr lang="sr-Latn-RS" dirty="0"/>
              <a:t> </a:t>
            </a:r>
            <a:r>
              <a:rPr lang="sr-Cyrl-RS" dirty="0"/>
              <a:t>комуникацију</a:t>
            </a:r>
            <a:r>
              <a:rPr lang="sr-Latn-RS" dirty="0"/>
              <a:t>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71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2"/>
    </mc:Choice>
    <mc:Fallback xmlns="">
      <p:transition spd="slow" advTm="147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D3D9-DB7E-4B69-9C9E-3C7A9E8AD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СЛУХ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5C69B-01DD-41BF-90A8-EBCA3CD06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Напишите</a:t>
            </a:r>
            <a:r>
              <a:rPr lang="sr-Latn-RS" dirty="0"/>
              <a:t> </a:t>
            </a:r>
            <a:r>
              <a:rPr lang="sr-Cyrl-RS" dirty="0"/>
              <a:t>нешто</a:t>
            </a:r>
            <a:r>
              <a:rPr lang="sr-Latn-RS" dirty="0"/>
              <a:t>, </a:t>
            </a:r>
            <a:r>
              <a:rPr lang="sr-Cyrl-RS" dirty="0"/>
              <a:t>ако</a:t>
            </a:r>
            <a:r>
              <a:rPr lang="sr-Latn-RS" dirty="0"/>
              <a:t> </a:t>
            </a:r>
            <a:r>
              <a:rPr lang="sr-Cyrl-RS" dirty="0"/>
              <a:t>је</a:t>
            </a:r>
            <a:r>
              <a:rPr lang="sr-Latn-RS" dirty="0"/>
              <a:t> </a:t>
            </a:r>
            <a:r>
              <a:rPr lang="sr-Cyrl-RS" dirty="0"/>
              <a:t>то</a:t>
            </a:r>
            <a:r>
              <a:rPr lang="sr-Latn-RS" dirty="0"/>
              <a:t> </a:t>
            </a:r>
            <a:r>
              <a:rPr lang="sr-Cyrl-RS" dirty="0"/>
              <a:t>потребно</a:t>
            </a:r>
            <a:r>
              <a:rPr lang="sr-Latn-RS" dirty="0"/>
              <a:t> </a:t>
            </a:r>
          </a:p>
          <a:p>
            <a:endParaRPr lang="sr-Cyrl-RS" dirty="0"/>
          </a:p>
          <a:p>
            <a:r>
              <a:rPr lang="sr-Cyrl-RS" dirty="0"/>
              <a:t>Ако</a:t>
            </a:r>
            <a:r>
              <a:rPr lang="sr-Latn-RS" dirty="0"/>
              <a:t> </a:t>
            </a:r>
            <a:r>
              <a:rPr lang="sr-Cyrl-RS" dirty="0"/>
              <a:t>особа</a:t>
            </a:r>
            <a:r>
              <a:rPr lang="sr-Latn-RS" dirty="0"/>
              <a:t> </a:t>
            </a:r>
            <a:r>
              <a:rPr lang="sr-Cyrl-RS" dirty="0"/>
              <a:t>користи</a:t>
            </a:r>
            <a:r>
              <a:rPr lang="sr-Latn-RS" dirty="0"/>
              <a:t> </a:t>
            </a:r>
            <a:r>
              <a:rPr lang="sr-Cyrl-RS" dirty="0"/>
              <a:t>слушни</a:t>
            </a:r>
            <a:r>
              <a:rPr lang="sr-Latn-RS" dirty="0"/>
              <a:t> </a:t>
            </a:r>
            <a:r>
              <a:rPr lang="sr-Cyrl-RS" dirty="0"/>
              <a:t>апарат</a:t>
            </a:r>
            <a:r>
              <a:rPr lang="sr-Latn-RS" dirty="0"/>
              <a:t>, </a:t>
            </a:r>
            <a:r>
              <a:rPr lang="sr-Cyrl-RS" dirty="0"/>
              <a:t>охрабрите</a:t>
            </a:r>
            <a:r>
              <a:rPr lang="sr-Latn-RS" dirty="0"/>
              <a:t> </a:t>
            </a:r>
            <a:r>
              <a:rPr lang="sr-Cyrl-RS" dirty="0"/>
              <a:t>да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даље</a:t>
            </a:r>
            <a:r>
              <a:rPr lang="sr-Latn-RS" dirty="0"/>
              <a:t> </a:t>
            </a:r>
            <a:r>
              <a:rPr lang="sr-Cyrl-RS" dirty="0"/>
              <a:t>то</a:t>
            </a:r>
            <a:r>
              <a:rPr lang="sr-Latn-RS" dirty="0"/>
              <a:t> </a:t>
            </a:r>
            <a:r>
              <a:rPr lang="sr-Cyrl-RS" dirty="0"/>
              <a:t>користи</a:t>
            </a:r>
            <a:r>
              <a:rPr lang="sr-Latn-RS" dirty="0"/>
              <a:t>.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Обавезно</a:t>
            </a:r>
            <a:r>
              <a:rPr lang="sr-Latn-RS" dirty="0"/>
              <a:t> </a:t>
            </a:r>
            <a:r>
              <a:rPr lang="sr-Cyrl-RS" dirty="0"/>
              <a:t>проверите</a:t>
            </a:r>
            <a:r>
              <a:rPr lang="sr-Latn-RS" dirty="0"/>
              <a:t> </a:t>
            </a:r>
            <a:r>
              <a:rPr lang="sr-Cyrl-RS" dirty="0"/>
              <a:t>да</a:t>
            </a:r>
            <a:r>
              <a:rPr lang="sr-Latn-RS" dirty="0"/>
              <a:t> </a:t>
            </a:r>
            <a:r>
              <a:rPr lang="sr-Cyrl-RS" dirty="0"/>
              <a:t>ли</a:t>
            </a:r>
            <a:r>
              <a:rPr lang="sr-Latn-RS" dirty="0"/>
              <a:t> </a:t>
            </a:r>
            <a:r>
              <a:rPr lang="sr-Cyrl-RS" dirty="0"/>
              <a:t>је</a:t>
            </a:r>
            <a:r>
              <a:rPr lang="sr-Latn-RS" dirty="0"/>
              <a:t> </a:t>
            </a:r>
            <a:r>
              <a:rPr lang="sr-Cyrl-RS" dirty="0"/>
              <a:t>батерија</a:t>
            </a:r>
            <a:r>
              <a:rPr lang="sr-Latn-RS" dirty="0"/>
              <a:t> </a:t>
            </a:r>
            <a:r>
              <a:rPr lang="sr-Cyrl-RS" dirty="0"/>
              <a:t>апарата</a:t>
            </a:r>
            <a:r>
              <a:rPr lang="sr-Latn-RS" dirty="0"/>
              <a:t> </a:t>
            </a:r>
            <a:r>
              <a:rPr lang="sr-Cyrl-RS" dirty="0"/>
              <a:t>исправна</a:t>
            </a:r>
            <a:r>
              <a:rPr lang="sr-Latn-RS" dirty="0"/>
              <a:t>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96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47"/>
    </mc:Choice>
    <mc:Fallback xmlns="">
      <p:transition spd="slow" advTm="4224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Са</a:t>
            </a:r>
            <a:r>
              <a:rPr lang="sr-Latn-RS" dirty="0"/>
              <a:t> </a:t>
            </a:r>
            <a:r>
              <a:rPr lang="sr-Cyrl-RS" dirty="0"/>
              <a:t>старењем</a:t>
            </a:r>
            <a:r>
              <a:rPr lang="sr-Latn-RS" dirty="0"/>
              <a:t> </a:t>
            </a:r>
            <a:r>
              <a:rPr lang="sr-Cyrl-RS" dirty="0"/>
              <a:t>су</a:t>
            </a:r>
            <a:r>
              <a:rPr lang="sr-Latn-RS" dirty="0"/>
              <a:t> </a:t>
            </a:r>
            <a:r>
              <a:rPr lang="sr-Cyrl-RS" dirty="0"/>
              <a:t>чешће</a:t>
            </a:r>
            <a:r>
              <a:rPr lang="sr-Latn-R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Тешкоће</a:t>
            </a:r>
            <a:r>
              <a:rPr lang="sr-Latn-RS" dirty="0"/>
              <a:t> </a:t>
            </a:r>
            <a:r>
              <a:rPr lang="sr-Cyrl-RS" dirty="0"/>
              <a:t>у</a:t>
            </a:r>
            <a:r>
              <a:rPr lang="sr-Latn-RS" dirty="0"/>
              <a:t> </a:t>
            </a:r>
            <a:r>
              <a:rPr lang="sr-Cyrl-RS" dirty="0"/>
              <a:t>налажењу</a:t>
            </a:r>
            <a:r>
              <a:rPr lang="sr-Latn-RS" dirty="0"/>
              <a:t> </a:t>
            </a:r>
            <a:r>
              <a:rPr lang="sr-Cyrl-RS" dirty="0"/>
              <a:t>праве</a:t>
            </a:r>
            <a:r>
              <a:rPr lang="sr-Latn-RS" dirty="0"/>
              <a:t> </a:t>
            </a:r>
            <a:r>
              <a:rPr lang="sr-Cyrl-RS" dirty="0"/>
              <a:t>речи</a:t>
            </a:r>
            <a:r>
              <a:rPr lang="sr-Latn-RS" dirty="0"/>
              <a:t> </a:t>
            </a:r>
            <a:endParaRPr lang="en-US" dirty="0"/>
          </a:p>
          <a:p>
            <a:r>
              <a:rPr lang="sr-Cyrl-RS" dirty="0"/>
              <a:t>Понављање</a:t>
            </a:r>
            <a:r>
              <a:rPr lang="sr-Latn-RS" dirty="0"/>
              <a:t> </a:t>
            </a:r>
            <a:r>
              <a:rPr lang="sr-Cyrl-RS" dirty="0"/>
              <a:t>уобичајених</a:t>
            </a:r>
            <a:r>
              <a:rPr lang="sr-Latn-RS" dirty="0"/>
              <a:t> </a:t>
            </a:r>
            <a:r>
              <a:rPr lang="sr-Cyrl-RS" dirty="0"/>
              <a:t>израза</a:t>
            </a:r>
            <a:r>
              <a:rPr lang="sr-Latn-RS" dirty="0"/>
              <a:t>/</a:t>
            </a:r>
            <a:r>
              <a:rPr lang="sr-Cyrl-RS" dirty="0"/>
              <a:t>речи</a:t>
            </a:r>
            <a:endParaRPr lang="en-US" dirty="0"/>
          </a:p>
          <a:p>
            <a:r>
              <a:rPr lang="sr-Cyrl-RS" dirty="0"/>
              <a:t>Употреба</a:t>
            </a:r>
            <a:r>
              <a:rPr lang="sr-Latn-RS" dirty="0"/>
              <a:t> </a:t>
            </a:r>
            <a:r>
              <a:rPr lang="sr-Cyrl-RS" dirty="0"/>
              <a:t>нових</a:t>
            </a:r>
            <a:r>
              <a:rPr lang="sr-Latn-RS" dirty="0"/>
              <a:t> </a:t>
            </a:r>
            <a:r>
              <a:rPr lang="sr-Cyrl-RS" dirty="0"/>
              <a:t>речи</a:t>
            </a:r>
            <a:r>
              <a:rPr lang="sr-Latn-RS" dirty="0"/>
              <a:t> </a:t>
            </a:r>
            <a:r>
              <a:rPr lang="sr-Cyrl-RS" dirty="0"/>
              <a:t>да</a:t>
            </a:r>
            <a:r>
              <a:rPr lang="sr-Latn-RS" dirty="0"/>
              <a:t> </a:t>
            </a:r>
            <a:r>
              <a:rPr lang="sr-Cyrl-RS" dirty="0"/>
              <a:t>би</a:t>
            </a:r>
            <a:r>
              <a:rPr lang="sr-Latn-RS" dirty="0"/>
              <a:t> </a:t>
            </a:r>
            <a:r>
              <a:rPr lang="sr-Cyrl-RS" dirty="0"/>
              <a:t>се</a:t>
            </a:r>
            <a:r>
              <a:rPr lang="sr-Latn-RS" dirty="0"/>
              <a:t> </a:t>
            </a:r>
            <a:r>
              <a:rPr lang="sr-Cyrl-RS" dirty="0"/>
              <a:t>описали</a:t>
            </a:r>
            <a:r>
              <a:rPr lang="sr-Latn-RS" dirty="0"/>
              <a:t> </a:t>
            </a:r>
            <a:r>
              <a:rPr lang="sr-Cyrl-RS" dirty="0"/>
              <a:t>уобичајене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термини</a:t>
            </a:r>
            <a:endParaRPr lang="en-US" dirty="0"/>
          </a:p>
          <a:p>
            <a:r>
              <a:rPr lang="sr-Cyrl-RS" dirty="0"/>
              <a:t>Лако</a:t>
            </a:r>
            <a:r>
              <a:rPr lang="sr-Latn-RS" dirty="0"/>
              <a:t> </a:t>
            </a:r>
            <a:r>
              <a:rPr lang="sr-Cyrl-RS" dirty="0"/>
              <a:t>губљење</a:t>
            </a:r>
            <a:r>
              <a:rPr lang="sr-Latn-RS" dirty="0"/>
              <a:t> </a:t>
            </a:r>
            <a:r>
              <a:rPr lang="sr-Cyrl-RS" dirty="0"/>
              <a:t>тока</a:t>
            </a:r>
            <a:r>
              <a:rPr lang="sr-Latn-RS" dirty="0"/>
              <a:t> </a:t>
            </a:r>
            <a:r>
              <a:rPr lang="sr-Cyrl-RS" dirty="0"/>
              <a:t>мисли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15"/>
    </mc:Choice>
    <mc:Fallback xmlns="">
      <p:transition spd="slow" advTm="9451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24DB-DD1C-49DD-8482-296869004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Са</a:t>
            </a:r>
            <a:r>
              <a:rPr lang="sr-Latn-RS" dirty="0"/>
              <a:t> </a:t>
            </a:r>
            <a:r>
              <a:rPr lang="sr-Cyrl-RS" dirty="0"/>
              <a:t>старењем</a:t>
            </a:r>
            <a:r>
              <a:rPr lang="sr-Latn-RS" dirty="0"/>
              <a:t> </a:t>
            </a:r>
            <a:r>
              <a:rPr lang="sr-Cyrl-RS" dirty="0"/>
              <a:t>су</a:t>
            </a:r>
            <a:r>
              <a:rPr lang="sr-Latn-RS" dirty="0"/>
              <a:t> </a:t>
            </a:r>
            <a:r>
              <a:rPr lang="sr-Cyrl-RS" dirty="0"/>
              <a:t>чешће</a:t>
            </a:r>
            <a:r>
              <a:rPr lang="sr-Latn-RS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BE84A-E8AA-42C9-ACA8-65E776E65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Тешкоће</a:t>
            </a:r>
            <a:r>
              <a:rPr lang="sr-Latn-RS" dirty="0"/>
              <a:t> </a:t>
            </a:r>
            <a:r>
              <a:rPr lang="sr-Cyrl-RS" dirty="0"/>
              <a:t>у</a:t>
            </a:r>
            <a:r>
              <a:rPr lang="sr-Latn-RS" dirty="0"/>
              <a:t> </a:t>
            </a:r>
            <a:r>
              <a:rPr lang="sr-Cyrl-RS" dirty="0"/>
              <a:t>одржавању</a:t>
            </a:r>
            <a:r>
              <a:rPr lang="sr-Latn-RS" dirty="0"/>
              <a:t> </a:t>
            </a:r>
            <a:r>
              <a:rPr lang="sr-Cyrl-RS" dirty="0"/>
              <a:t>логичности</a:t>
            </a:r>
            <a:r>
              <a:rPr lang="sr-Latn-RS" dirty="0"/>
              <a:t> </a:t>
            </a:r>
            <a:r>
              <a:rPr lang="sr-Cyrl-RS" dirty="0"/>
              <a:t>у</a:t>
            </a:r>
            <a:r>
              <a:rPr lang="sr-Latn-RS" dirty="0"/>
              <a:t> </a:t>
            </a:r>
            <a:r>
              <a:rPr lang="sr-Cyrl-RS" dirty="0"/>
              <a:t>излагању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Све</a:t>
            </a:r>
            <a:r>
              <a:rPr lang="sr-Latn-RS" dirty="0"/>
              <a:t> </a:t>
            </a:r>
            <a:r>
              <a:rPr lang="sr-Cyrl-RS" dirty="0"/>
              <a:t>ређе</a:t>
            </a:r>
            <a:r>
              <a:rPr lang="sr-Latn-RS" dirty="0"/>
              <a:t> </a:t>
            </a:r>
            <a:r>
              <a:rPr lang="sr-Cyrl-RS" dirty="0"/>
              <a:t>комуницирање</a:t>
            </a:r>
            <a:r>
              <a:rPr lang="sr-Latn-RS" dirty="0"/>
              <a:t>, </a:t>
            </a:r>
            <a:r>
              <a:rPr lang="sr-Cyrl-RS" dirty="0"/>
              <a:t>све</a:t>
            </a:r>
            <a:r>
              <a:rPr lang="sr-Latn-RS" dirty="0"/>
              <a:t> </a:t>
            </a:r>
            <a:r>
              <a:rPr lang="sr-Cyrl-RS" dirty="0"/>
              <a:t>мање</a:t>
            </a:r>
            <a:r>
              <a:rPr lang="sr-Latn-RS" dirty="0"/>
              <a:t> </a:t>
            </a:r>
            <a:r>
              <a:rPr lang="sr-Cyrl-RS" dirty="0"/>
              <a:t>приче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Све</a:t>
            </a:r>
            <a:r>
              <a:rPr lang="sr-Latn-RS" dirty="0"/>
              <a:t> </a:t>
            </a:r>
            <a:r>
              <a:rPr lang="sr-Cyrl-RS" dirty="0"/>
              <a:t>веће</a:t>
            </a:r>
            <a:r>
              <a:rPr lang="sr-Latn-RS" dirty="0"/>
              <a:t> </a:t>
            </a:r>
            <a:r>
              <a:rPr lang="sr-Cyrl-RS" dirty="0"/>
              <a:t>ослањање</a:t>
            </a:r>
            <a:r>
              <a:rPr lang="sr-Latn-RS" dirty="0"/>
              <a:t> </a:t>
            </a:r>
            <a:r>
              <a:rPr lang="sr-Cyrl-RS" dirty="0"/>
              <a:t>на</a:t>
            </a:r>
            <a:r>
              <a:rPr lang="sr-Latn-RS" dirty="0"/>
              <a:t> </a:t>
            </a:r>
            <a:r>
              <a:rPr lang="sr-Cyrl-RS" dirty="0"/>
              <a:t>гестикулацију</a:t>
            </a:r>
            <a:r>
              <a:rPr lang="sr-Latn-RS" dirty="0"/>
              <a:t> </a:t>
            </a:r>
            <a:r>
              <a:rPr lang="sr-Cyrl-RS" dirty="0"/>
              <a:t>радије</a:t>
            </a:r>
            <a:r>
              <a:rPr lang="sr-Latn-RS" dirty="0"/>
              <a:t> </a:t>
            </a:r>
            <a:r>
              <a:rPr lang="sr-Cyrl-RS" dirty="0"/>
              <a:t>него</a:t>
            </a:r>
            <a:r>
              <a:rPr lang="sr-Latn-RS" dirty="0"/>
              <a:t> </a:t>
            </a:r>
            <a:r>
              <a:rPr lang="sr-Cyrl-RS" dirty="0"/>
              <a:t>на</a:t>
            </a:r>
            <a:r>
              <a:rPr lang="sr-Latn-RS" dirty="0"/>
              <a:t> </a:t>
            </a:r>
            <a:r>
              <a:rPr lang="sr-Cyrl-RS" dirty="0"/>
              <a:t>говор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32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454"/>
    </mc:Choice>
    <mc:Fallback xmlns="">
      <p:transition spd="slow" advTm="8845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Деменција</a:t>
            </a:r>
            <a:r>
              <a:rPr lang="sr-Latn-RS" dirty="0"/>
              <a:t>- </a:t>
            </a:r>
            <a:r>
              <a:rPr lang="sr-Cyrl-RS" dirty="0"/>
              <a:t>прогредирајуће</a:t>
            </a:r>
            <a:r>
              <a:rPr lang="sr-Latn-RS" dirty="0"/>
              <a:t> </a:t>
            </a:r>
            <a:r>
              <a:rPr lang="sr-Cyrl-RS" dirty="0"/>
              <a:t>тешкоће у функционисању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/>
              <a:t>Током</a:t>
            </a:r>
            <a:r>
              <a:rPr lang="en-US" b="1" dirty="0"/>
              <a:t> </a:t>
            </a:r>
            <a:r>
              <a:rPr lang="sr-Cyrl-RS" b="1" dirty="0"/>
              <a:t>почетне</a:t>
            </a:r>
            <a:r>
              <a:rPr lang="en-US" b="1" dirty="0"/>
              <a:t> </a:t>
            </a:r>
            <a:r>
              <a:rPr lang="sr-Cyrl-RS" b="1" dirty="0"/>
              <a:t>фазе </a:t>
            </a:r>
            <a:r>
              <a:rPr lang="sr-Cyrl-RS" dirty="0"/>
              <a:t>почињу тешкоће са изражавањем. </a:t>
            </a:r>
          </a:p>
          <a:p>
            <a:r>
              <a:rPr lang="sr-Cyrl-RS" dirty="0"/>
              <a:t>Имаће</a:t>
            </a:r>
            <a:r>
              <a:rPr lang="en-US" dirty="0"/>
              <a:t> </a:t>
            </a:r>
            <a:r>
              <a:rPr lang="sr-Cyrl-RS" dirty="0"/>
              <a:t>потешкоће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прати</a:t>
            </a:r>
            <a:r>
              <a:rPr lang="sr-Latn-RS" dirty="0"/>
              <a:t> </a:t>
            </a:r>
            <a:r>
              <a:rPr lang="sr-Cyrl-RS" dirty="0"/>
              <a:t>конверзацију</a:t>
            </a:r>
            <a:r>
              <a:rPr lang="vi-VN" dirty="0"/>
              <a:t>, </a:t>
            </a:r>
            <a:r>
              <a:rPr lang="sr-Cyrl-RS" dirty="0"/>
              <a:t>а</a:t>
            </a:r>
            <a:r>
              <a:rPr lang="vi-VN" dirty="0"/>
              <a:t> </a:t>
            </a:r>
            <a:r>
              <a:rPr lang="sr-Cyrl-RS" dirty="0"/>
              <a:t>мучиће</a:t>
            </a:r>
            <a:r>
              <a:rPr lang="vi-VN" dirty="0"/>
              <a:t> </a:t>
            </a:r>
            <a:r>
              <a:rPr lang="sr-Cyrl-RS" dirty="0"/>
              <a:t>се</a:t>
            </a:r>
            <a:r>
              <a:rPr lang="vi-VN" dirty="0"/>
              <a:t> </a:t>
            </a:r>
            <a:r>
              <a:rPr lang="sr-Cyrl-RS" dirty="0"/>
              <a:t>да</a:t>
            </a:r>
            <a:r>
              <a:rPr lang="vi-VN" dirty="0"/>
              <a:t> </a:t>
            </a:r>
            <a:r>
              <a:rPr lang="sr-Cyrl-RS" dirty="0"/>
              <a:t>пронађе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праву</a:t>
            </a:r>
            <a:r>
              <a:rPr lang="vi-VN" dirty="0"/>
              <a:t> </a:t>
            </a:r>
            <a:r>
              <a:rPr lang="sr-Cyrl-RS" dirty="0"/>
              <a:t>реч</a:t>
            </a:r>
            <a:r>
              <a:rPr lang="vi-VN" dirty="0"/>
              <a:t>.</a:t>
            </a:r>
            <a:endParaRPr lang="sr-Latn-RS" dirty="0"/>
          </a:p>
          <a:p>
            <a:r>
              <a:rPr lang="sr-Cyrl-RS" dirty="0"/>
              <a:t>Оболелом</a:t>
            </a:r>
            <a:r>
              <a:rPr lang="vi-VN" dirty="0"/>
              <a:t> </a:t>
            </a:r>
            <a:r>
              <a:rPr lang="sr-Cyrl-RS" dirty="0"/>
              <a:t>ће</a:t>
            </a:r>
            <a:r>
              <a:rPr lang="vi-VN" dirty="0"/>
              <a:t> </a:t>
            </a:r>
            <a:r>
              <a:rPr lang="sr-Cyrl-RS" dirty="0"/>
              <a:t>требати</a:t>
            </a:r>
            <a:r>
              <a:rPr lang="vi-VN" dirty="0"/>
              <a:t> </a:t>
            </a:r>
            <a:r>
              <a:rPr lang="sr-Cyrl-RS" dirty="0"/>
              <a:t>више</a:t>
            </a:r>
            <a:r>
              <a:rPr lang="vi-VN" dirty="0"/>
              <a:t> </a:t>
            </a:r>
            <a:r>
              <a:rPr lang="sr-Cyrl-RS" dirty="0"/>
              <a:t>времена</a:t>
            </a:r>
            <a:r>
              <a:rPr lang="sr-Latn-R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размисли</a:t>
            </a:r>
            <a:r>
              <a:rPr lang="en-US" dirty="0"/>
              <a:t> </a:t>
            </a:r>
            <a:r>
              <a:rPr lang="sr-Cyrl-RS" dirty="0"/>
              <a:t>о</a:t>
            </a:r>
            <a:r>
              <a:rPr lang="en-US" dirty="0"/>
              <a:t> </a:t>
            </a:r>
            <a:r>
              <a:rPr lang="sr-Cyrl-RS" dirty="0"/>
              <a:t>ономе</a:t>
            </a:r>
            <a:r>
              <a:rPr lang="en-US" dirty="0"/>
              <a:t> </a:t>
            </a:r>
            <a:r>
              <a:rPr lang="sr-Cyrl-RS" dirty="0"/>
              <a:t>што</a:t>
            </a:r>
            <a:r>
              <a:rPr lang="en-US" dirty="0"/>
              <a:t> </a:t>
            </a:r>
            <a:r>
              <a:rPr lang="sr-Cyrl-RS" dirty="0"/>
              <a:t>сте</a:t>
            </a:r>
            <a:r>
              <a:rPr lang="en-US" dirty="0"/>
              <a:t> </a:t>
            </a:r>
            <a:r>
              <a:rPr lang="sr-Cyrl-RS" dirty="0"/>
              <a:t>му</a:t>
            </a:r>
            <a:r>
              <a:rPr lang="en-US" dirty="0"/>
              <a:t> </a:t>
            </a:r>
            <a:r>
              <a:rPr lang="sr-Cyrl-RS" dirty="0"/>
              <a:t>рекли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како би требало да одговори</a:t>
            </a:r>
            <a:r>
              <a:rPr lang="en-US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031"/>
    </mc:Choice>
    <mc:Fallback xmlns="">
      <p:transition spd="slow" advTm="18203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C5E86-4BAA-490E-8ABC-BF320466B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Деменција</a:t>
            </a:r>
            <a:r>
              <a:rPr lang="sr-Latn-RS" dirty="0"/>
              <a:t>- </a:t>
            </a:r>
            <a:r>
              <a:rPr lang="sr-Cyrl-RS" dirty="0"/>
              <a:t>прогредирајуће</a:t>
            </a:r>
            <a:r>
              <a:rPr lang="sr-Latn-RS" dirty="0"/>
              <a:t> </a:t>
            </a:r>
            <a:r>
              <a:rPr lang="sr-Cyrl-RS" dirty="0"/>
              <a:t>тешкоће у функционисању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3FA1E-3391-4678-A140-49608F96C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Можда</a:t>
            </a:r>
            <a:r>
              <a:rPr lang="en-US" dirty="0"/>
              <a:t> </a:t>
            </a:r>
            <a:r>
              <a:rPr lang="sr-Cyrl-RS" dirty="0"/>
              <a:t>ће</a:t>
            </a:r>
            <a:r>
              <a:rPr lang="en-US" dirty="0"/>
              <a:t> </a:t>
            </a:r>
            <a:r>
              <a:rPr lang="sr-Cyrl-RS" dirty="0"/>
              <a:t>чак</a:t>
            </a:r>
            <a:r>
              <a:rPr lang="sr-Latn-RS" dirty="0"/>
              <a:t> </a:t>
            </a:r>
            <a:r>
              <a:rPr lang="sr-Cyrl-RS" dirty="0"/>
              <a:t>описивати</a:t>
            </a:r>
            <a:r>
              <a:rPr lang="en-US" dirty="0"/>
              <a:t> </a:t>
            </a:r>
            <a:r>
              <a:rPr lang="sr-Cyrl-RS" dirty="0"/>
              <a:t>оно</a:t>
            </a:r>
            <a:r>
              <a:rPr lang="en-US" dirty="0"/>
              <a:t> </a:t>
            </a:r>
            <a:r>
              <a:rPr lang="sr-Cyrl-RS" dirty="0"/>
              <a:t>што</a:t>
            </a:r>
            <a:r>
              <a:rPr lang="en-US" dirty="0"/>
              <a:t> </a:t>
            </a:r>
            <a:r>
              <a:rPr lang="sr-Cyrl-RS" dirty="0"/>
              <a:t>жели</a:t>
            </a:r>
            <a:r>
              <a:rPr lang="en-US" dirty="0"/>
              <a:t> </a:t>
            </a:r>
            <a:r>
              <a:rPr lang="sr-Cyrl-RS" dirty="0"/>
              <a:t>уместо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именује</a:t>
            </a:r>
            <a:r>
              <a:rPr lang="en-US" dirty="0"/>
              <a:t> </a:t>
            </a:r>
            <a:r>
              <a:rPr lang="sr-Cyrl-RS" dirty="0"/>
              <a:t>потребну</a:t>
            </a:r>
            <a:r>
              <a:rPr lang="en-US" dirty="0"/>
              <a:t> </a:t>
            </a:r>
            <a:r>
              <a:rPr lang="sr-Cyrl-RS" dirty="0"/>
              <a:t>ствар</a:t>
            </a:r>
            <a:r>
              <a:rPr lang="en-US" dirty="0"/>
              <a:t>: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пример</a:t>
            </a:r>
            <a:r>
              <a:rPr lang="en-US" dirty="0"/>
              <a:t>: „</a:t>
            </a:r>
            <a:r>
              <a:rPr lang="sr-Cyrl-RS" dirty="0"/>
              <a:t>она</a:t>
            </a:r>
            <a:r>
              <a:rPr lang="en-US" dirty="0"/>
              <a:t> </a:t>
            </a:r>
            <a:r>
              <a:rPr lang="sr-Cyrl-RS" dirty="0"/>
              <a:t>ствар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моја</a:t>
            </a:r>
            <a:r>
              <a:rPr lang="sr-Latn-RS" dirty="0"/>
              <a:t> </a:t>
            </a:r>
            <a:r>
              <a:rPr lang="sr-Cyrl-RS" dirty="0"/>
              <a:t>уста</a:t>
            </a:r>
            <a:r>
              <a:rPr lang="en-US" dirty="0"/>
              <a:t>“ </a:t>
            </a:r>
            <a:r>
              <a:rPr lang="sr-Cyrl-RS" dirty="0"/>
              <a:t>уместо</a:t>
            </a:r>
            <a:r>
              <a:rPr lang="en-US" dirty="0"/>
              <a:t> „</a:t>
            </a:r>
            <a:r>
              <a:rPr lang="sr-Cyrl-RS" dirty="0"/>
              <a:t>четкица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зубе</a:t>
            </a:r>
            <a:r>
              <a:rPr lang="en-US" dirty="0"/>
              <a:t> „. </a:t>
            </a:r>
            <a:endParaRPr lang="sr-Latn-RS" dirty="0"/>
          </a:p>
          <a:p>
            <a:r>
              <a:rPr lang="sr-Cyrl-RS" dirty="0"/>
              <a:t>Оваква</a:t>
            </a:r>
            <a:r>
              <a:rPr lang="en-US" dirty="0"/>
              <a:t> </a:t>
            </a:r>
            <a:r>
              <a:rPr lang="sr-Cyrl-RS" dirty="0"/>
              <a:t>ситуација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фрустрирајућа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оболелог</a:t>
            </a:r>
            <a:r>
              <a:rPr lang="en-US" dirty="0"/>
              <a:t> </a:t>
            </a:r>
            <a:r>
              <a:rPr lang="sr-Cyrl-RS" dirty="0"/>
              <a:t>па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битно</a:t>
            </a:r>
            <a:r>
              <a:rPr lang="sr-Latn-RS" dirty="0"/>
              <a:t> </a:t>
            </a:r>
            <a:r>
              <a:rPr lang="sr-Cyrl-RS" dirty="0"/>
              <a:t>показати довољно</a:t>
            </a:r>
            <a:r>
              <a:rPr lang="en-US" dirty="0"/>
              <a:t> </a:t>
            </a:r>
            <a:r>
              <a:rPr lang="sr-Cyrl-RS" dirty="0"/>
              <a:t>стрпљења</a:t>
            </a:r>
            <a:r>
              <a:rPr lang="en-US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66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45"/>
    </mc:Choice>
    <mc:Fallback xmlns="">
      <p:transition spd="slow" advTm="5204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Зашто</a:t>
            </a:r>
            <a:r>
              <a:rPr lang="pl-PL" dirty="0"/>
              <a:t> </a:t>
            </a:r>
            <a:r>
              <a:rPr lang="sr-Cyrl-RS" dirty="0"/>
              <a:t>настају</a:t>
            </a:r>
            <a:r>
              <a:rPr lang="pl-PL" dirty="0"/>
              <a:t> </a:t>
            </a:r>
            <a:r>
              <a:rPr lang="sr-Cyrl-RS" dirty="0"/>
              <a:t>проблеми</a:t>
            </a:r>
            <a:r>
              <a:rPr lang="pl-PL" dirty="0"/>
              <a:t> </a:t>
            </a:r>
            <a:r>
              <a:rPr lang="sr-Cyrl-RS" dirty="0"/>
              <a:t>у</a:t>
            </a:r>
            <a:r>
              <a:rPr lang="pl-PL" dirty="0"/>
              <a:t> </a:t>
            </a:r>
            <a:r>
              <a:rPr lang="sr-Cyrl-RS" dirty="0"/>
              <a:t>разумевању старих особа</a:t>
            </a:r>
            <a:r>
              <a:rPr lang="pl-PL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Због</a:t>
            </a:r>
            <a:r>
              <a:rPr lang="sr-Latn-RS" dirty="0"/>
              <a:t> </a:t>
            </a:r>
            <a:r>
              <a:rPr lang="sr-Cyrl-RS" dirty="0"/>
              <a:t>заборављања</a:t>
            </a:r>
            <a:r>
              <a:rPr lang="sr-Latn-RS" dirty="0"/>
              <a:t> </a:t>
            </a:r>
            <a:r>
              <a:rPr lang="sr-Cyrl-RS" dirty="0"/>
              <a:t>догађаја</a:t>
            </a:r>
            <a:r>
              <a:rPr lang="vi-VN" dirty="0"/>
              <a:t> </a:t>
            </a:r>
            <a:r>
              <a:rPr lang="sr-Cyrl-RS" dirty="0"/>
              <a:t>из</a:t>
            </a:r>
            <a:r>
              <a:rPr lang="vi-VN" dirty="0"/>
              <a:t> </a:t>
            </a:r>
            <a:r>
              <a:rPr lang="sr-Cyrl-RS" dirty="0"/>
              <a:t>блиске</a:t>
            </a:r>
            <a:r>
              <a:rPr lang="vi-VN" dirty="0"/>
              <a:t> </a:t>
            </a:r>
            <a:r>
              <a:rPr lang="sr-Cyrl-RS" dirty="0"/>
              <a:t>прошлости</a:t>
            </a:r>
            <a:endParaRPr lang="vi-VN" dirty="0"/>
          </a:p>
          <a:p>
            <a:r>
              <a:rPr lang="sr-Cyrl-RS" dirty="0"/>
              <a:t>Због</a:t>
            </a:r>
            <a:r>
              <a:rPr lang="sr-Latn-RS" dirty="0"/>
              <a:t> </a:t>
            </a:r>
            <a:r>
              <a:rPr lang="sr-Cyrl-RS" dirty="0"/>
              <a:t>смањена</a:t>
            </a:r>
            <a:r>
              <a:rPr lang="en-US" dirty="0"/>
              <a:t> </a:t>
            </a:r>
            <a:r>
              <a:rPr lang="sr-Cyrl-RS" dirty="0"/>
              <a:t>способност</a:t>
            </a:r>
            <a:r>
              <a:rPr lang="en-US" dirty="0"/>
              <a:t> </a:t>
            </a:r>
            <a:r>
              <a:rPr lang="sr-Cyrl-RS" dirty="0"/>
              <a:t>концентрације</a:t>
            </a:r>
            <a:endParaRPr lang="en-US" dirty="0"/>
          </a:p>
          <a:p>
            <a:r>
              <a:rPr lang="sr-Cyrl-RS" dirty="0"/>
              <a:t>Због</a:t>
            </a:r>
            <a:r>
              <a:rPr lang="sr-Latn-RS" dirty="0"/>
              <a:t> </a:t>
            </a:r>
            <a:r>
              <a:rPr lang="sr-Cyrl-RS" dirty="0"/>
              <a:t>успореног</a:t>
            </a:r>
            <a:r>
              <a:rPr lang="en-US" dirty="0"/>
              <a:t> </a:t>
            </a:r>
            <a:r>
              <a:rPr lang="sr-Cyrl-RS" dirty="0"/>
              <a:t>одговора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стимулусе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околине</a:t>
            </a:r>
            <a:endParaRPr lang="en-US" dirty="0"/>
          </a:p>
          <a:p>
            <a:r>
              <a:rPr lang="sr-Cyrl-RS" dirty="0"/>
              <a:t>Због</a:t>
            </a:r>
            <a:r>
              <a:rPr lang="sr-Latn-RS" dirty="0"/>
              <a:t> </a:t>
            </a:r>
            <a:r>
              <a:rPr lang="sr-Cyrl-RS" dirty="0"/>
              <a:t>проблеми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слухом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видом</a:t>
            </a:r>
            <a:endParaRPr lang="en-US" dirty="0"/>
          </a:p>
          <a:p>
            <a:r>
              <a:rPr lang="sr-Cyrl-RS" dirty="0"/>
              <a:t>Због</a:t>
            </a:r>
            <a:r>
              <a:rPr lang="sr-Latn-RS" dirty="0"/>
              <a:t> </a:t>
            </a:r>
            <a:r>
              <a:rPr lang="sr-Cyrl-RS" dirty="0"/>
              <a:t>немогућност</a:t>
            </a:r>
            <a:r>
              <a:rPr lang="en-US" dirty="0"/>
              <a:t> </a:t>
            </a:r>
            <a:r>
              <a:rPr lang="sr-Cyrl-RS" dirty="0"/>
              <a:t>читања</a:t>
            </a:r>
            <a:r>
              <a:rPr lang="en-US" dirty="0"/>
              <a:t>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разумевања</a:t>
            </a:r>
            <a:r>
              <a:rPr lang="en-US" dirty="0"/>
              <a:t> </a:t>
            </a:r>
            <a:r>
              <a:rPr lang="sr-Cyrl-RS" dirty="0"/>
              <a:t>уопште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552"/>
    </mc:Choice>
    <mc:Fallback xmlns="">
      <p:transition spd="slow" advTm="10055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2800" dirty="0"/>
              <a:t>Зашто</a:t>
            </a:r>
            <a:r>
              <a:rPr lang="pl-PL" sz="2800" dirty="0"/>
              <a:t> </a:t>
            </a:r>
            <a:r>
              <a:rPr lang="sr-Cyrl-RS" sz="2800" dirty="0"/>
              <a:t>настају</a:t>
            </a:r>
            <a:r>
              <a:rPr lang="pl-PL" sz="2800" dirty="0"/>
              <a:t> </a:t>
            </a:r>
            <a:r>
              <a:rPr lang="sr-Cyrl-RS" sz="2800" dirty="0"/>
              <a:t>проблеми</a:t>
            </a:r>
            <a:r>
              <a:rPr lang="pl-PL" sz="2800" dirty="0"/>
              <a:t> </a:t>
            </a:r>
            <a:r>
              <a:rPr lang="sr-Cyrl-RS" sz="2800" dirty="0"/>
              <a:t>у</a:t>
            </a:r>
            <a:r>
              <a:rPr lang="pl-PL" sz="2800" dirty="0"/>
              <a:t> </a:t>
            </a:r>
            <a:r>
              <a:rPr lang="sr-Cyrl-RS" sz="2800" dirty="0"/>
              <a:t>разумевању старих особа</a:t>
            </a:r>
            <a:r>
              <a:rPr lang="pl-PL" sz="2800" dirty="0"/>
              <a:t>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Потешкоћа</a:t>
            </a:r>
            <a:r>
              <a:rPr lang="vi-VN" dirty="0"/>
              <a:t> </a:t>
            </a:r>
            <a:r>
              <a:rPr lang="sr-Cyrl-RS" dirty="0"/>
              <a:t>да</a:t>
            </a:r>
            <a:r>
              <a:rPr lang="vi-VN" dirty="0"/>
              <a:t> </a:t>
            </a:r>
            <a:r>
              <a:rPr lang="sr-Cyrl-RS" dirty="0"/>
              <a:t>пронађе</a:t>
            </a:r>
            <a:r>
              <a:rPr lang="vi-VN" dirty="0"/>
              <a:t> </a:t>
            </a:r>
            <a:r>
              <a:rPr lang="sr-Cyrl-RS" dirty="0"/>
              <a:t>праву</a:t>
            </a:r>
            <a:r>
              <a:rPr lang="vi-VN" dirty="0"/>
              <a:t> </a:t>
            </a:r>
            <a:r>
              <a:rPr lang="sr-Cyrl-RS" dirty="0"/>
              <a:t>реч</a:t>
            </a:r>
            <a:r>
              <a:rPr lang="vi-VN" dirty="0"/>
              <a:t> </a:t>
            </a:r>
            <a:r>
              <a:rPr lang="sr-Cyrl-RS" dirty="0"/>
              <a:t>због</a:t>
            </a:r>
            <a:r>
              <a:rPr lang="vi-VN" dirty="0"/>
              <a:t> </a:t>
            </a:r>
            <a:r>
              <a:rPr lang="sr-Cyrl-RS" dirty="0"/>
              <a:t>чега</a:t>
            </a:r>
            <a:r>
              <a:rPr lang="vi-VN" dirty="0"/>
              <a:t> </a:t>
            </a:r>
            <a:r>
              <a:rPr lang="sr-Cyrl-RS" dirty="0"/>
              <a:t>је</a:t>
            </a:r>
            <a:r>
              <a:rPr lang="vi-VN" dirty="0"/>
              <a:t> </a:t>
            </a:r>
            <a:r>
              <a:rPr lang="sr-Cyrl-RS" dirty="0"/>
              <a:t>њихов</a:t>
            </a:r>
            <a:r>
              <a:rPr lang="vi-VN" dirty="0"/>
              <a:t> </a:t>
            </a:r>
            <a:r>
              <a:rPr lang="sr-Cyrl-RS" dirty="0"/>
              <a:t>говор</a:t>
            </a:r>
            <a:r>
              <a:rPr lang="vi-VN" dirty="0"/>
              <a:t> </a:t>
            </a:r>
            <a:r>
              <a:rPr lang="sr-Cyrl-RS" dirty="0"/>
              <a:t>неразумљив</a:t>
            </a:r>
            <a:endParaRPr lang="vi-VN" dirty="0"/>
          </a:p>
          <a:p>
            <a:endParaRPr lang="sr-Cyrl-RS" dirty="0"/>
          </a:p>
          <a:p>
            <a:r>
              <a:rPr lang="sr-Cyrl-RS" dirty="0"/>
              <a:t>Потешкоћа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организује</a:t>
            </a:r>
            <a:r>
              <a:rPr lang="en-US" dirty="0"/>
              <a:t> </a:t>
            </a:r>
            <a:r>
              <a:rPr lang="sr-Cyrl-RS" dirty="0"/>
              <a:t>речи</a:t>
            </a:r>
            <a:r>
              <a:rPr lang="en-US" dirty="0"/>
              <a:t>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логички</a:t>
            </a:r>
            <a:r>
              <a:rPr lang="en-US" dirty="0"/>
              <a:t> </a:t>
            </a:r>
            <a:r>
              <a:rPr lang="sr-Cyrl-RS" dirty="0"/>
              <a:t>размишља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Све</a:t>
            </a:r>
            <a:r>
              <a:rPr lang="en-US" dirty="0"/>
              <a:t> </a:t>
            </a:r>
            <a:r>
              <a:rPr lang="sr-Cyrl-RS" dirty="0"/>
              <a:t>чешће</a:t>
            </a:r>
            <a:r>
              <a:rPr lang="en-US" dirty="0"/>
              <a:t> </a:t>
            </a:r>
            <a:r>
              <a:rPr lang="sr-Cyrl-RS" dirty="0"/>
              <a:t>ослањање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невербалну</a:t>
            </a:r>
            <a:r>
              <a:rPr lang="en-US" dirty="0"/>
              <a:t> </a:t>
            </a:r>
            <a:r>
              <a:rPr lang="sr-Cyrl-RS" dirty="0"/>
              <a:t>гестикулацију/комуникацију</a:t>
            </a:r>
            <a:endParaRPr lang="sr-Latn-R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612"/>
    </mc:Choice>
    <mc:Fallback xmlns="">
      <p:transition spd="slow" advTm="4661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Како</a:t>
            </a:r>
            <a:r>
              <a:rPr lang="sr-Latn-RS" dirty="0"/>
              <a:t> </a:t>
            </a:r>
            <a:r>
              <a:rPr lang="sr-Cyrl-RS" dirty="0"/>
              <a:t>деменција</a:t>
            </a:r>
            <a:r>
              <a:rPr lang="sr-Latn-RS" dirty="0"/>
              <a:t> </a:t>
            </a:r>
            <a:r>
              <a:rPr lang="sr-Cyrl-RS" dirty="0"/>
              <a:t>напредује</a:t>
            </a:r>
            <a:r>
              <a:rPr lang="sr-Latn-RS" dirty="0"/>
              <a:t> </a:t>
            </a:r>
            <a:r>
              <a:rPr lang="sr-Cyrl-RS" dirty="0"/>
              <a:t>треба</a:t>
            </a:r>
            <a:r>
              <a:rPr lang="sr-Latn-RS" dirty="0"/>
              <a:t> </a:t>
            </a:r>
            <a:r>
              <a:rPr lang="sr-Cyrl-RS" dirty="0"/>
              <a:t>знати</a:t>
            </a:r>
            <a:r>
              <a:rPr lang="sr-Latn-R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Оболели</a:t>
            </a:r>
            <a:r>
              <a:rPr lang="en-US" dirty="0"/>
              <a:t> </a:t>
            </a:r>
            <a:r>
              <a:rPr lang="sr-Cyrl-RS" dirty="0"/>
              <a:t>не</a:t>
            </a:r>
            <a:r>
              <a:rPr lang="en-US" dirty="0"/>
              <a:t> </a:t>
            </a:r>
            <a:r>
              <a:rPr lang="sr-Cyrl-RS" dirty="0"/>
              <a:t>жели</a:t>
            </a:r>
            <a:r>
              <a:rPr lang="en-US" dirty="0"/>
              <a:t> </a:t>
            </a:r>
            <a:r>
              <a:rPr lang="sr-Cyrl-RS" dirty="0"/>
              <a:t>никоме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отежа</a:t>
            </a:r>
            <a:r>
              <a:rPr lang="en-US" dirty="0"/>
              <a:t> </a:t>
            </a:r>
            <a:r>
              <a:rPr lang="sr-Cyrl-RS" dirty="0"/>
              <a:t>ситуацију</a:t>
            </a:r>
            <a:r>
              <a:rPr lang="en-US" dirty="0"/>
              <a:t>, </a:t>
            </a:r>
            <a:r>
              <a:rPr lang="sr-Cyrl-RS" dirty="0"/>
              <a:t>већ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отежана</a:t>
            </a:r>
            <a:r>
              <a:rPr lang="en-US" dirty="0"/>
              <a:t> </a:t>
            </a:r>
            <a:r>
              <a:rPr lang="sr-Cyrl-RS" dirty="0"/>
              <a:t>комуникација</a:t>
            </a:r>
            <a:r>
              <a:rPr lang="sr-Latn-RS" dirty="0"/>
              <a:t> </a:t>
            </a:r>
            <a:r>
              <a:rPr lang="sr-Cyrl-RS" dirty="0"/>
              <a:t>резултат</a:t>
            </a:r>
            <a:r>
              <a:rPr lang="en-US" dirty="0"/>
              <a:t> </a:t>
            </a:r>
            <a:r>
              <a:rPr lang="sr-Cyrl-RS" dirty="0"/>
              <a:t>болести</a:t>
            </a:r>
            <a:endParaRPr lang="sr-Latn-RS" dirty="0"/>
          </a:p>
          <a:p>
            <a:r>
              <a:rPr lang="pl-PL" dirty="0"/>
              <a:t>„</a:t>
            </a:r>
            <a:r>
              <a:rPr lang="sr-Cyrl-RS" dirty="0"/>
              <a:t>Реалност</a:t>
            </a:r>
            <a:r>
              <a:rPr lang="pl-PL" dirty="0"/>
              <a:t>“ </a:t>
            </a:r>
            <a:r>
              <a:rPr lang="sr-Cyrl-RS" dirty="0"/>
              <a:t>оболелог</a:t>
            </a:r>
            <a:r>
              <a:rPr lang="pl-PL" dirty="0"/>
              <a:t> </a:t>
            </a:r>
            <a:r>
              <a:rPr lang="sr-Cyrl-RS" dirty="0"/>
              <a:t>се</a:t>
            </a:r>
            <a:r>
              <a:rPr lang="pl-PL" dirty="0"/>
              <a:t> </a:t>
            </a:r>
            <a:r>
              <a:rPr lang="sr-Cyrl-RS" dirty="0"/>
              <a:t>веома</a:t>
            </a:r>
            <a:r>
              <a:rPr lang="pl-PL" dirty="0"/>
              <a:t> </a:t>
            </a:r>
            <a:r>
              <a:rPr lang="sr-Cyrl-RS" dirty="0"/>
              <a:t>разликује</a:t>
            </a:r>
            <a:r>
              <a:rPr lang="pl-PL" dirty="0"/>
              <a:t> </a:t>
            </a:r>
            <a:r>
              <a:rPr lang="sr-Cyrl-RS" dirty="0"/>
              <a:t>од</a:t>
            </a:r>
            <a:r>
              <a:rPr lang="pl-PL" dirty="0"/>
              <a:t> </a:t>
            </a:r>
            <a:r>
              <a:rPr lang="sr-Cyrl-RS" dirty="0"/>
              <a:t>стварне</a:t>
            </a:r>
            <a:r>
              <a:rPr lang="pl-PL" dirty="0"/>
              <a:t> </a:t>
            </a:r>
            <a:r>
              <a:rPr lang="sr-Cyrl-RS" dirty="0"/>
              <a:t>реалности</a:t>
            </a:r>
            <a:r>
              <a:rPr lang="pl-PL" dirty="0"/>
              <a:t> – </a:t>
            </a:r>
            <a:r>
              <a:rPr lang="sr-Cyrl-RS" dirty="0"/>
              <a:t>оболели</a:t>
            </a:r>
            <a:r>
              <a:rPr lang="pl-PL" dirty="0"/>
              <a:t> </a:t>
            </a:r>
            <a:r>
              <a:rPr lang="sr-Cyrl-RS" dirty="0"/>
              <a:t>од</a:t>
            </a:r>
            <a:r>
              <a:rPr lang="pl-PL" dirty="0"/>
              <a:t> </a:t>
            </a:r>
            <a:r>
              <a:rPr lang="sr-Cyrl-RS" dirty="0"/>
              <a:t>Алзхеимерове</a:t>
            </a:r>
            <a:r>
              <a:rPr lang="it-IT" dirty="0"/>
              <a:t> </a:t>
            </a:r>
            <a:r>
              <a:rPr lang="sr-Cyrl-RS" dirty="0"/>
              <a:t>болести</a:t>
            </a:r>
            <a:r>
              <a:rPr lang="it-IT" dirty="0"/>
              <a:t> </a:t>
            </a:r>
            <a:r>
              <a:rPr lang="sr-Cyrl-RS" dirty="0"/>
              <a:t>живи</a:t>
            </a:r>
            <a:r>
              <a:rPr lang="it-IT" dirty="0"/>
              <a:t> </a:t>
            </a:r>
            <a:r>
              <a:rPr lang="sr-Cyrl-RS" dirty="0"/>
              <a:t>у</a:t>
            </a:r>
            <a:r>
              <a:rPr lang="it-IT" dirty="0"/>
              <a:t> </a:t>
            </a:r>
            <a:r>
              <a:rPr lang="sr-Cyrl-RS" dirty="0"/>
              <a:t>својој</a:t>
            </a:r>
            <a:r>
              <a:rPr lang="it-IT" dirty="0"/>
              <a:t> </a:t>
            </a:r>
            <a:r>
              <a:rPr lang="sr-Cyrl-RS" dirty="0"/>
              <a:t>истини</a:t>
            </a:r>
            <a:endParaRPr lang="sr-Latn-RS" dirty="0"/>
          </a:p>
          <a:p>
            <a:r>
              <a:rPr lang="sr-Cyrl-RS" dirty="0"/>
              <a:t>Покажите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слушате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разумете</a:t>
            </a:r>
            <a:r>
              <a:rPr lang="en-US" dirty="0"/>
              <a:t> </a:t>
            </a:r>
            <a:r>
              <a:rPr lang="sr-Cyrl-RS" dirty="0"/>
              <a:t>шта</a:t>
            </a:r>
            <a:r>
              <a:rPr lang="en-US" dirty="0"/>
              <a:t> </a:t>
            </a:r>
            <a:r>
              <a:rPr lang="sr-Cyrl-RS" dirty="0"/>
              <a:t>оболели</a:t>
            </a:r>
            <a:r>
              <a:rPr lang="en-US" dirty="0"/>
              <a:t> </a:t>
            </a:r>
            <a:r>
              <a:rPr lang="sr-Cyrl-RS" dirty="0"/>
              <a:t>покушава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вам</a:t>
            </a:r>
            <a:r>
              <a:rPr lang="en-US" dirty="0"/>
              <a:t> </a:t>
            </a:r>
            <a:r>
              <a:rPr lang="sr-Cyrl-RS" dirty="0"/>
              <a:t>каже</a:t>
            </a:r>
            <a:endParaRPr lang="sr-Latn-RS" dirty="0"/>
          </a:p>
          <a:p>
            <a:r>
              <a:rPr lang="sr-Cyrl-RS" b="1" dirty="0"/>
              <a:t>Фокусирајте</a:t>
            </a:r>
            <a:r>
              <a:rPr lang="en-US" b="1" dirty="0"/>
              <a:t> </a:t>
            </a:r>
            <a:r>
              <a:rPr lang="sr-Cyrl-RS" b="1" dirty="0"/>
              <a:t>се</a:t>
            </a:r>
            <a:r>
              <a:rPr lang="en-US" b="1" dirty="0"/>
              <a:t> </a:t>
            </a:r>
            <a:r>
              <a:rPr lang="sr-Cyrl-RS" b="1" dirty="0"/>
              <a:t>на</a:t>
            </a:r>
            <a:r>
              <a:rPr lang="en-US" b="1" dirty="0"/>
              <a:t> </a:t>
            </a:r>
            <a:r>
              <a:rPr lang="sr-Cyrl-RS" b="1" dirty="0"/>
              <a:t>осећања</a:t>
            </a:r>
            <a:r>
              <a:rPr lang="en-US" b="1" dirty="0"/>
              <a:t> </a:t>
            </a:r>
            <a:r>
              <a:rPr lang="sr-Cyrl-RS" b="1" dirty="0"/>
              <a:t>не</a:t>
            </a:r>
            <a:r>
              <a:rPr lang="en-US" b="1" dirty="0"/>
              <a:t> </a:t>
            </a:r>
            <a:r>
              <a:rPr lang="sr-Cyrl-RS" b="1" dirty="0"/>
              <a:t>на</a:t>
            </a:r>
            <a:r>
              <a:rPr lang="en-US" b="1" dirty="0"/>
              <a:t> </a:t>
            </a:r>
            <a:r>
              <a:rPr lang="sr-Cyrl-RS" b="1" dirty="0"/>
              <a:t>чињенице</a:t>
            </a:r>
            <a:endParaRPr lang="sr-Latn-RS" b="1" dirty="0"/>
          </a:p>
          <a:p>
            <a:endParaRPr lang="sr-Latn-R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513"/>
    </mc:Choice>
    <mc:Fallback xmlns="">
      <p:transition spd="slow" advTm="9551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Како</a:t>
            </a:r>
            <a:r>
              <a:rPr lang="sr-Latn-RS" dirty="0"/>
              <a:t> </a:t>
            </a:r>
            <a:r>
              <a:rPr lang="sr-Cyrl-RS" dirty="0"/>
              <a:t>деменција</a:t>
            </a:r>
            <a:r>
              <a:rPr lang="sr-Latn-RS" dirty="0"/>
              <a:t> </a:t>
            </a:r>
            <a:r>
              <a:rPr lang="sr-Cyrl-RS" dirty="0"/>
              <a:t>напредује</a:t>
            </a:r>
            <a:r>
              <a:rPr lang="sr-Latn-RS" dirty="0"/>
              <a:t> </a:t>
            </a:r>
            <a:r>
              <a:rPr lang="sr-Cyrl-RS" dirty="0"/>
              <a:t>треба</a:t>
            </a:r>
            <a:r>
              <a:rPr lang="sr-Latn-RS" dirty="0"/>
              <a:t> </a:t>
            </a:r>
            <a:r>
              <a:rPr lang="sr-Cyrl-RS" dirty="0"/>
              <a:t>знати</a:t>
            </a:r>
            <a:r>
              <a:rPr lang="sr-Latn-R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Нагласите</a:t>
            </a:r>
            <a:r>
              <a:rPr lang="en-US" dirty="0"/>
              <a:t> </a:t>
            </a:r>
            <a:r>
              <a:rPr lang="sr-Cyrl-RS" dirty="0"/>
              <a:t>важност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оно</a:t>
            </a:r>
            <a:r>
              <a:rPr lang="en-US" dirty="0"/>
              <a:t> </a:t>
            </a:r>
            <a:r>
              <a:rPr lang="sr-Cyrl-RS" dirty="0"/>
              <a:t>што</a:t>
            </a:r>
            <a:r>
              <a:rPr lang="en-US" dirty="0"/>
              <a:t> </a:t>
            </a:r>
            <a:r>
              <a:rPr lang="sr-Cyrl-RS" dirty="0"/>
              <a:t>оболели</a:t>
            </a:r>
            <a:r>
              <a:rPr lang="en-US" dirty="0"/>
              <a:t> </a:t>
            </a:r>
            <a:r>
              <a:rPr lang="sr-Cyrl-RS" b="1" dirty="0"/>
              <a:t>може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уради</a:t>
            </a:r>
            <a:endParaRPr lang="sr-Latn-RS" dirty="0"/>
          </a:p>
          <a:p>
            <a:r>
              <a:rPr lang="sr-Cyrl-RS" dirty="0"/>
              <a:t>Припремите</a:t>
            </a:r>
            <a:r>
              <a:rPr lang="pt-BR" dirty="0"/>
              <a:t> </a:t>
            </a:r>
            <a:r>
              <a:rPr lang="sr-Cyrl-RS" dirty="0"/>
              <a:t>особу</a:t>
            </a:r>
            <a:r>
              <a:rPr lang="pt-BR" dirty="0"/>
              <a:t> </a:t>
            </a:r>
            <a:r>
              <a:rPr lang="sr-Cyrl-RS" dirty="0"/>
              <a:t>на</a:t>
            </a:r>
            <a:r>
              <a:rPr lang="pt-BR" dirty="0"/>
              <a:t> </a:t>
            </a:r>
            <a:r>
              <a:rPr lang="sr-Cyrl-RS" dirty="0"/>
              <a:t>оно</a:t>
            </a:r>
            <a:r>
              <a:rPr lang="pt-BR" dirty="0"/>
              <a:t> </a:t>
            </a:r>
            <a:r>
              <a:rPr lang="sr-Cyrl-RS" dirty="0"/>
              <a:t>што</a:t>
            </a:r>
            <a:r>
              <a:rPr lang="pt-BR" dirty="0"/>
              <a:t> </a:t>
            </a:r>
            <a:r>
              <a:rPr lang="sr-Cyrl-RS" dirty="0"/>
              <a:t>ће</a:t>
            </a:r>
            <a:r>
              <a:rPr lang="pt-BR" dirty="0"/>
              <a:t> </a:t>
            </a:r>
            <a:r>
              <a:rPr lang="sr-Cyrl-RS" dirty="0"/>
              <a:t>се</a:t>
            </a:r>
            <a:r>
              <a:rPr lang="pt-BR" dirty="0"/>
              <a:t> </a:t>
            </a:r>
            <a:r>
              <a:rPr lang="sr-Cyrl-RS" dirty="0"/>
              <a:t>следеће</a:t>
            </a:r>
            <a:r>
              <a:rPr lang="pt-BR" dirty="0"/>
              <a:t> </a:t>
            </a:r>
            <a:r>
              <a:rPr lang="sr-Cyrl-RS" dirty="0"/>
              <a:t>догодити</a:t>
            </a:r>
            <a:endParaRPr lang="sr-Latn-RS" dirty="0"/>
          </a:p>
          <a:p>
            <a:r>
              <a:rPr lang="sr-Cyrl-RS" dirty="0"/>
              <a:t>Будите</a:t>
            </a:r>
            <a:r>
              <a:rPr lang="en-US" dirty="0"/>
              <a:t> </a:t>
            </a:r>
            <a:r>
              <a:rPr lang="sr-Cyrl-RS" dirty="0"/>
              <a:t>реални</a:t>
            </a:r>
            <a:r>
              <a:rPr lang="en-US" dirty="0"/>
              <a:t>; </a:t>
            </a:r>
            <a:r>
              <a:rPr lang="sr-Cyrl-RS" dirty="0"/>
              <a:t>будите</a:t>
            </a:r>
            <a:r>
              <a:rPr lang="en-US" dirty="0"/>
              <a:t> </a:t>
            </a:r>
            <a:r>
              <a:rPr lang="sr-Cyrl-RS" dirty="0"/>
              <a:t>стрпљиви</a:t>
            </a:r>
            <a:endParaRPr lang="sr-Latn-RS" dirty="0"/>
          </a:p>
          <a:p>
            <a:r>
              <a:rPr lang="sr-Cyrl-RS" dirty="0"/>
              <a:t>Не</a:t>
            </a:r>
            <a:r>
              <a:rPr lang="en-US" dirty="0"/>
              <a:t> </a:t>
            </a:r>
            <a:r>
              <a:rPr lang="sr-Cyrl-RS" dirty="0"/>
              <a:t>расправљајте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, </a:t>
            </a:r>
            <a:r>
              <a:rPr lang="sr-Cyrl-RS" dirty="0"/>
              <a:t>не</a:t>
            </a:r>
            <a:r>
              <a:rPr lang="en-US" dirty="0"/>
              <a:t> </a:t>
            </a:r>
            <a:r>
              <a:rPr lang="sr-Cyrl-RS" dirty="0"/>
              <a:t>критикујте</a:t>
            </a:r>
            <a:r>
              <a:rPr lang="en-US" dirty="0"/>
              <a:t>, </a:t>
            </a:r>
            <a:r>
              <a:rPr lang="sr-Cyrl-RS" dirty="0"/>
              <a:t>немојте</a:t>
            </a:r>
            <a:r>
              <a:rPr lang="en-US" dirty="0"/>
              <a:t> </a:t>
            </a:r>
            <a:r>
              <a:rPr lang="sr-Cyrl-RS" dirty="0"/>
              <a:t>исправљати</a:t>
            </a:r>
            <a:r>
              <a:rPr lang="en-US" dirty="0"/>
              <a:t> </a:t>
            </a:r>
            <a:r>
              <a:rPr lang="sr-Cyrl-RS" dirty="0"/>
              <a:t>оболелог</a:t>
            </a:r>
            <a:endParaRPr lang="sr-Latn-RS" dirty="0"/>
          </a:p>
          <a:p>
            <a:r>
              <a:rPr lang="sr-Cyrl-RS" dirty="0"/>
              <a:t>Задржите</a:t>
            </a:r>
            <a:r>
              <a:rPr lang="en-US" dirty="0"/>
              <a:t> </a:t>
            </a:r>
            <a:r>
              <a:rPr lang="sr-Cyrl-RS" dirty="0"/>
              <a:t>смисао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хумор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запамтите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га</a:t>
            </a:r>
            <a:r>
              <a:rPr lang="en-US" dirty="0"/>
              <a:t> </a:t>
            </a:r>
            <a:r>
              <a:rPr lang="sr-Cyrl-RS" dirty="0"/>
              <a:t>има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особа</a:t>
            </a:r>
            <a:endParaRPr lang="en-US" dirty="0"/>
          </a:p>
          <a:p>
            <a:r>
              <a:rPr lang="sr-Cyrl-RS" dirty="0"/>
              <a:t>оболела</a:t>
            </a:r>
            <a:r>
              <a:rPr lang="en-US" dirty="0"/>
              <a:t> </a:t>
            </a:r>
            <a:r>
              <a:rPr lang="sr-Cyrl-RS" dirty="0"/>
              <a:t>од</a:t>
            </a:r>
            <a:r>
              <a:rPr lang="en-US" dirty="0"/>
              <a:t> </a:t>
            </a:r>
            <a:r>
              <a:rPr lang="en-US" dirty="0" err="1"/>
              <a:t>Alzheimerove</a:t>
            </a:r>
            <a:r>
              <a:rPr lang="en-US" dirty="0"/>
              <a:t> </a:t>
            </a:r>
            <a:r>
              <a:rPr lang="sr-Cyrl-RS" dirty="0"/>
              <a:t>болести</a:t>
            </a:r>
            <a:endParaRPr lang="sr-Latn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597"/>
    </mc:Choice>
    <mc:Fallback xmlns="">
      <p:transition spd="slow" advTm="8659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старењем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компензације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сензорних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недостатака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разних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помагала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наочари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апарати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слично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1"/>
    </mc:Choice>
    <mc:Fallback xmlns="">
      <p:transition spd="slow" advTm="316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Како</a:t>
            </a:r>
            <a:r>
              <a:rPr lang="sr-Latn-RS" dirty="0"/>
              <a:t> </a:t>
            </a:r>
            <a:r>
              <a:rPr lang="sr-Cyrl-RS" dirty="0"/>
              <a:t>деменција</a:t>
            </a:r>
            <a:r>
              <a:rPr lang="sr-Latn-RS" dirty="0"/>
              <a:t> </a:t>
            </a:r>
            <a:r>
              <a:rPr lang="sr-Cyrl-RS" dirty="0"/>
              <a:t>напредује</a:t>
            </a:r>
            <a:r>
              <a:rPr lang="sr-Latn-RS" dirty="0"/>
              <a:t> </a:t>
            </a:r>
            <a:r>
              <a:rPr lang="sr-Cyrl-RS" dirty="0"/>
              <a:t>треба</a:t>
            </a:r>
            <a:r>
              <a:rPr lang="sr-Latn-RS" dirty="0"/>
              <a:t> </a:t>
            </a:r>
            <a:r>
              <a:rPr lang="sr-Cyrl-RS" dirty="0"/>
              <a:t>знати</a:t>
            </a:r>
            <a:r>
              <a:rPr lang="sr-Latn-R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Уколико</a:t>
            </a:r>
            <a:r>
              <a:rPr lang="en-US" dirty="0"/>
              <a:t> </a:t>
            </a:r>
            <a:r>
              <a:rPr lang="sr-Cyrl-RS" dirty="0"/>
              <a:t>понашање</a:t>
            </a:r>
            <a:r>
              <a:rPr lang="en-US" dirty="0"/>
              <a:t> </a:t>
            </a:r>
            <a:r>
              <a:rPr lang="sr-Cyrl-RS" dirty="0"/>
              <a:t>не</a:t>
            </a:r>
            <a:r>
              <a:rPr lang="sr-Latn-RS" dirty="0"/>
              <a:t> </a:t>
            </a:r>
            <a:r>
              <a:rPr lang="sr-Cyrl-RS" dirty="0"/>
              <a:t>може</a:t>
            </a:r>
            <a:r>
              <a:rPr lang="it-IT" dirty="0"/>
              <a:t> </a:t>
            </a:r>
            <a:r>
              <a:rPr lang="sr-Cyrl-RS" dirty="0"/>
              <a:t>да</a:t>
            </a:r>
            <a:r>
              <a:rPr lang="it-IT" dirty="0"/>
              <a:t> </a:t>
            </a:r>
            <a:r>
              <a:rPr lang="sr-Cyrl-RS" dirty="0"/>
              <a:t>нашкоди</a:t>
            </a:r>
            <a:r>
              <a:rPr lang="it-IT" dirty="0"/>
              <a:t> </a:t>
            </a:r>
            <a:r>
              <a:rPr lang="sr-Cyrl-RS" dirty="0"/>
              <a:t>ни</a:t>
            </a:r>
            <a:r>
              <a:rPr lang="it-IT" dirty="0"/>
              <a:t> </a:t>
            </a:r>
            <a:r>
              <a:rPr lang="sr-Cyrl-RS" dirty="0"/>
              <a:t>оболелом</a:t>
            </a:r>
            <a:r>
              <a:rPr lang="sr-Latn-RS" dirty="0"/>
              <a:t> </a:t>
            </a:r>
            <a:r>
              <a:rPr lang="sr-Cyrl-RS" dirty="0"/>
              <a:t>ни</a:t>
            </a:r>
            <a:r>
              <a:rPr lang="it-IT" dirty="0"/>
              <a:t> </a:t>
            </a:r>
            <a:r>
              <a:rPr lang="sr-Cyrl-RS" dirty="0"/>
              <a:t>осталима</a:t>
            </a:r>
            <a:r>
              <a:rPr lang="it-IT" dirty="0"/>
              <a:t> </a:t>
            </a:r>
            <a:r>
              <a:rPr lang="sr-Cyrl-RS" dirty="0"/>
              <a:t>допустите</a:t>
            </a:r>
            <a:r>
              <a:rPr lang="it-IT" dirty="0"/>
              <a:t> </a:t>
            </a:r>
            <a:r>
              <a:rPr lang="sr-Cyrl-RS" dirty="0"/>
              <a:t>да</a:t>
            </a:r>
            <a:r>
              <a:rPr lang="it-IT" dirty="0"/>
              <a:t> </a:t>
            </a:r>
            <a:r>
              <a:rPr lang="sr-Cyrl-RS" dirty="0"/>
              <a:t>се</a:t>
            </a:r>
            <a:r>
              <a:rPr lang="sr-Latn-RS" dirty="0"/>
              <a:t> </a:t>
            </a:r>
            <a:r>
              <a:rPr lang="sr-Cyrl-RS" i="1" dirty="0"/>
              <a:t>спонатано</a:t>
            </a:r>
            <a:r>
              <a:rPr lang="en-US" i="1" dirty="0"/>
              <a:t> </a:t>
            </a:r>
            <a:r>
              <a:rPr lang="sr-Cyrl-RS" i="1" dirty="0"/>
              <a:t>одвија</a:t>
            </a:r>
            <a:endParaRPr lang="sr-Latn-RS" dirty="0"/>
          </a:p>
          <a:p>
            <a:r>
              <a:rPr lang="sr-Cyrl-RS" dirty="0"/>
              <a:t>Оно</a:t>
            </a:r>
            <a:r>
              <a:rPr lang="en-US" dirty="0"/>
              <a:t> </a:t>
            </a:r>
            <a:r>
              <a:rPr lang="sr-Cyrl-RS" dirty="0"/>
              <a:t>што</a:t>
            </a:r>
            <a:r>
              <a:rPr lang="en-US" dirty="0"/>
              <a:t> </a:t>
            </a:r>
            <a:r>
              <a:rPr lang="sr-Cyrl-RS" dirty="0"/>
              <a:t>ви</a:t>
            </a:r>
            <a:r>
              <a:rPr lang="en-US" dirty="0"/>
              <a:t> </a:t>
            </a:r>
            <a:r>
              <a:rPr lang="sr-Cyrl-RS" dirty="0"/>
              <a:t>кажете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оно</a:t>
            </a:r>
            <a:r>
              <a:rPr lang="en-US" dirty="0"/>
              <a:t> </a:t>
            </a:r>
            <a:r>
              <a:rPr lang="sr-Cyrl-RS" dirty="0"/>
              <a:t>што</a:t>
            </a:r>
            <a:r>
              <a:rPr lang="en-US" dirty="0"/>
              <a:t> </a:t>
            </a:r>
            <a:r>
              <a:rPr lang="sr-Cyrl-RS" dirty="0"/>
              <a:t>оболели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том</a:t>
            </a:r>
            <a:r>
              <a:rPr lang="en-US" dirty="0"/>
              <a:t> </a:t>
            </a:r>
            <a:r>
              <a:rPr lang="sr-Cyrl-RS" dirty="0"/>
              <a:t>тренутку</a:t>
            </a:r>
            <a:r>
              <a:rPr lang="en-US" dirty="0"/>
              <a:t> </a:t>
            </a:r>
            <a:r>
              <a:rPr lang="sr-Cyrl-RS" dirty="0"/>
              <a:t>чује</a:t>
            </a:r>
            <a:r>
              <a:rPr lang="en-US" dirty="0"/>
              <a:t> </a:t>
            </a:r>
            <a:r>
              <a:rPr lang="sr-Cyrl-RS" dirty="0"/>
              <a:t>најчешће</a:t>
            </a:r>
            <a:r>
              <a:rPr lang="en-US" dirty="0"/>
              <a:t> </a:t>
            </a:r>
            <a:r>
              <a:rPr lang="sr-Cyrl-RS" dirty="0"/>
              <a:t>су</a:t>
            </a:r>
            <a:r>
              <a:rPr lang="en-US" dirty="0"/>
              <a:t> </a:t>
            </a:r>
            <a:r>
              <a:rPr lang="sr-Cyrl-RS" dirty="0"/>
              <a:t>две</a:t>
            </a:r>
            <a:r>
              <a:rPr lang="sr-Latn-RS" dirty="0"/>
              <a:t> </a:t>
            </a:r>
            <a:r>
              <a:rPr lang="sr-Cyrl-RS" dirty="0"/>
              <a:t>различите</a:t>
            </a:r>
            <a:r>
              <a:rPr lang="en-US" dirty="0"/>
              <a:t> </a:t>
            </a:r>
            <a:r>
              <a:rPr lang="sr-Cyrl-RS" dirty="0"/>
              <a:t>ствари</a:t>
            </a:r>
            <a:endParaRPr lang="sr-Latn-RS" dirty="0"/>
          </a:p>
          <a:p>
            <a:r>
              <a:rPr lang="sr-Cyrl-RS" dirty="0">
                <a:solidFill>
                  <a:schemeClr val="tx2"/>
                </a:solidFill>
              </a:rPr>
              <a:t>Третирајте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оболелог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са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поштовањем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84"/>
    </mc:Choice>
    <mc:Fallback xmlns="">
      <p:transition spd="slow" advTm="7338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Препоруке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Користите</a:t>
            </a:r>
            <a:r>
              <a:rPr lang="en-US" dirty="0"/>
              <a:t> </a:t>
            </a:r>
            <a:r>
              <a:rPr lang="sr-Cyrl-RS" dirty="0"/>
              <a:t>једноставне</a:t>
            </a:r>
            <a:r>
              <a:rPr lang="en-US" dirty="0"/>
              <a:t> </a:t>
            </a:r>
            <a:r>
              <a:rPr lang="sr-Cyrl-RS" dirty="0"/>
              <a:t>речи</a:t>
            </a:r>
            <a:r>
              <a:rPr lang="en-US" dirty="0"/>
              <a:t>, </a:t>
            </a:r>
            <a:r>
              <a:rPr lang="sr-Cyrl-RS" dirty="0"/>
              <a:t>разумљив</a:t>
            </a:r>
            <a:r>
              <a:rPr lang="en-US" dirty="0"/>
              <a:t> </a:t>
            </a:r>
            <a:r>
              <a:rPr lang="sr-Cyrl-RS" dirty="0"/>
              <a:t>језик</a:t>
            </a:r>
            <a:r>
              <a:rPr lang="en-US" dirty="0"/>
              <a:t>, </a:t>
            </a:r>
            <a:r>
              <a:rPr lang="sr-Cyrl-RS" dirty="0"/>
              <a:t>кратке</a:t>
            </a:r>
            <a:r>
              <a:rPr lang="en-US" dirty="0"/>
              <a:t> </a:t>
            </a:r>
            <a:r>
              <a:rPr lang="sr-Cyrl-RS" dirty="0"/>
              <a:t>реченице</a:t>
            </a:r>
            <a:endParaRPr lang="en-US" dirty="0"/>
          </a:p>
          <a:p>
            <a:r>
              <a:rPr lang="sr-Cyrl-RS" dirty="0">
                <a:solidFill>
                  <a:schemeClr val="tx2"/>
                </a:solidFill>
              </a:rPr>
              <a:t>Не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комуницирати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као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са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малим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дететом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sr-Cyrl-RS" dirty="0">
                <a:solidFill>
                  <a:schemeClr val="tx2"/>
                </a:solidFill>
              </a:rPr>
              <a:t>Не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односити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се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према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пацијенту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као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да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је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ствар</a:t>
            </a:r>
            <a:r>
              <a:rPr lang="it-IT" dirty="0">
                <a:solidFill>
                  <a:schemeClr val="tx2"/>
                </a:solidFill>
              </a:rPr>
              <a:t>, </a:t>
            </a:r>
            <a:r>
              <a:rPr lang="sr-Cyrl-RS" dirty="0">
                <a:solidFill>
                  <a:schemeClr val="tx2"/>
                </a:solidFill>
              </a:rPr>
              <a:t>а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не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људско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биће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sr-Cyrl-RS" dirty="0"/>
              <a:t>Ословљавајте</a:t>
            </a:r>
            <a:r>
              <a:rPr lang="en-US" dirty="0"/>
              <a:t> </a:t>
            </a:r>
            <a:r>
              <a:rPr lang="sr-Cyrl-RS" dirty="0"/>
              <a:t>особу</a:t>
            </a:r>
            <a:r>
              <a:rPr lang="en-US" dirty="0"/>
              <a:t> </a:t>
            </a:r>
            <a:r>
              <a:rPr lang="sr-Cyrl-RS" dirty="0"/>
              <a:t>именом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комуницирајте</a:t>
            </a:r>
            <a:r>
              <a:rPr lang="en-US" dirty="0"/>
              <a:t> </a:t>
            </a:r>
            <a:r>
              <a:rPr lang="sr-Cyrl-RS" dirty="0"/>
              <a:t>тек</a:t>
            </a:r>
            <a:r>
              <a:rPr lang="en-US" dirty="0"/>
              <a:t> </a:t>
            </a:r>
            <a:r>
              <a:rPr lang="sr-Cyrl-RS" dirty="0"/>
              <a:t>када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уверите</a:t>
            </a:r>
            <a:r>
              <a:rPr lang="en-US" dirty="0"/>
              <a:t> </a:t>
            </a:r>
            <a:r>
              <a:rPr lang="sr-Cyrl-RS" dirty="0"/>
              <a:t>да</a:t>
            </a:r>
            <a:r>
              <a:rPr lang="en-US" dirty="0"/>
              <a:t> </a:t>
            </a:r>
            <a:r>
              <a:rPr lang="sr-Cyrl-RS" dirty="0"/>
              <a:t>имате</a:t>
            </a:r>
            <a:r>
              <a:rPr lang="sr-Latn-RS" dirty="0"/>
              <a:t> </a:t>
            </a:r>
            <a:r>
              <a:rPr lang="sr-Cyrl-RS" dirty="0"/>
              <a:t>њихову</a:t>
            </a:r>
            <a:r>
              <a:rPr lang="en-US" dirty="0"/>
              <a:t> </a:t>
            </a:r>
            <a:r>
              <a:rPr lang="sr-Cyrl-RS" dirty="0"/>
              <a:t>пажњу</a:t>
            </a:r>
            <a:endParaRPr lang="en-US" dirty="0"/>
          </a:p>
          <a:p>
            <a:r>
              <a:rPr lang="sr-Cyrl-RS" dirty="0"/>
              <a:t>Дајте</a:t>
            </a:r>
            <a:r>
              <a:rPr lang="pt-BR" dirty="0"/>
              <a:t> </a:t>
            </a:r>
            <a:r>
              <a:rPr lang="sr-Cyrl-RS" dirty="0"/>
              <a:t>им</a:t>
            </a:r>
            <a:r>
              <a:rPr lang="pt-BR" dirty="0"/>
              <a:t> </a:t>
            </a:r>
            <a:r>
              <a:rPr lang="sr-Cyrl-RS" dirty="0"/>
              <a:t>времена</a:t>
            </a:r>
            <a:r>
              <a:rPr lang="pt-BR" dirty="0"/>
              <a:t> </a:t>
            </a:r>
            <a:r>
              <a:rPr lang="sr-Cyrl-RS" dirty="0"/>
              <a:t>да</a:t>
            </a:r>
            <a:r>
              <a:rPr lang="pt-BR" dirty="0"/>
              <a:t> </a:t>
            </a:r>
            <a:r>
              <a:rPr lang="sr-Cyrl-RS" dirty="0"/>
              <a:t>реагују</a:t>
            </a:r>
            <a:endParaRPr lang="pt-BR" dirty="0"/>
          </a:p>
          <a:p>
            <a:r>
              <a:rPr lang="sr-Cyrl-RS" dirty="0"/>
              <a:t>Не</a:t>
            </a:r>
            <a:r>
              <a:rPr lang="pl-PL" dirty="0"/>
              <a:t> </a:t>
            </a:r>
            <a:r>
              <a:rPr lang="sr-Cyrl-RS" dirty="0"/>
              <a:t>упадајте</a:t>
            </a:r>
            <a:r>
              <a:rPr lang="pl-PL" dirty="0"/>
              <a:t> </a:t>
            </a:r>
            <a:r>
              <a:rPr lang="sr-Cyrl-RS" dirty="0"/>
              <a:t>им</a:t>
            </a:r>
            <a:r>
              <a:rPr lang="pl-PL" dirty="0"/>
              <a:t> </a:t>
            </a:r>
            <a:r>
              <a:rPr lang="sr-Cyrl-RS" dirty="0"/>
              <a:t>у</a:t>
            </a:r>
            <a:r>
              <a:rPr lang="pl-PL" dirty="0"/>
              <a:t> </a:t>
            </a:r>
            <a:r>
              <a:rPr lang="sr-Cyrl-RS" dirty="0"/>
              <a:t>реч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840"/>
    </mc:Choice>
    <mc:Fallback xmlns="">
      <p:transition spd="slow" advTm="10984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Препоруке</a:t>
            </a:r>
            <a:r>
              <a:rPr lang="en-US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RS" dirty="0"/>
              <a:t>Ако</a:t>
            </a:r>
            <a:r>
              <a:rPr lang="en-US" dirty="0"/>
              <a:t> </a:t>
            </a:r>
            <a:r>
              <a:rPr lang="sr-Cyrl-RS" dirty="0"/>
              <a:t>му</a:t>
            </a:r>
            <a:r>
              <a:rPr lang="en-US" dirty="0"/>
              <a:t> „</a:t>
            </a:r>
            <a:r>
              <a:rPr lang="sr-Cyrl-RS" dirty="0"/>
              <a:t>понестане</a:t>
            </a:r>
            <a:r>
              <a:rPr lang="en-US" dirty="0"/>
              <a:t>“ </a:t>
            </a:r>
            <a:r>
              <a:rPr lang="sr-Cyrl-RS" dirty="0"/>
              <a:t>речи</a:t>
            </a:r>
            <a:r>
              <a:rPr lang="en-US" dirty="0"/>
              <a:t> </a:t>
            </a:r>
            <a:r>
              <a:rPr lang="sr-Cyrl-RS" dirty="0"/>
              <a:t>дискретно</a:t>
            </a:r>
            <a:r>
              <a:rPr lang="en-US" dirty="0"/>
              <a:t> </a:t>
            </a:r>
            <a:r>
              <a:rPr lang="sr-Cyrl-RS" dirty="0"/>
              <a:t>му</a:t>
            </a:r>
            <a:r>
              <a:rPr lang="en-US" dirty="0"/>
              <a:t> </a:t>
            </a:r>
            <a:r>
              <a:rPr lang="sr-Cyrl-RS" dirty="0"/>
              <a:t>понудите</a:t>
            </a:r>
            <a:r>
              <a:rPr lang="en-US" dirty="0"/>
              <a:t> </a:t>
            </a:r>
            <a:r>
              <a:rPr lang="sr-Cyrl-RS" dirty="0"/>
              <a:t>решење</a:t>
            </a:r>
            <a:r>
              <a:rPr lang="en-US" dirty="0"/>
              <a:t> (</a:t>
            </a:r>
            <a:r>
              <a:rPr lang="sr-Cyrl-RS" dirty="0"/>
              <a:t>израз</a:t>
            </a:r>
            <a:r>
              <a:rPr lang="en-US" dirty="0"/>
              <a:t>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реч</a:t>
            </a:r>
            <a:r>
              <a:rPr lang="en-US" dirty="0"/>
              <a:t>)</a:t>
            </a:r>
          </a:p>
          <a:p>
            <a:endParaRPr lang="sr-Cyrl-RS" dirty="0"/>
          </a:p>
          <a:p>
            <a:r>
              <a:rPr lang="sr-Cyrl-RS" dirty="0"/>
              <a:t>Питања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инструкције</a:t>
            </a:r>
            <a:r>
              <a:rPr lang="en-US" dirty="0"/>
              <a:t> </a:t>
            </a:r>
            <a:r>
              <a:rPr lang="sr-Cyrl-RS" dirty="0"/>
              <a:t>формулишите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позитивном</a:t>
            </a:r>
            <a:r>
              <a:rPr lang="en-US" dirty="0"/>
              <a:t> </a:t>
            </a:r>
            <a:r>
              <a:rPr lang="sr-Cyrl-RS" dirty="0"/>
              <a:t>смислу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Пратите</a:t>
            </a:r>
            <a:r>
              <a:rPr lang="en-US" dirty="0"/>
              <a:t> </a:t>
            </a:r>
            <a:r>
              <a:rPr lang="sr-Cyrl-RS" dirty="0"/>
              <a:t>нихову</a:t>
            </a:r>
            <a:r>
              <a:rPr lang="en-US" dirty="0"/>
              <a:t> </a:t>
            </a:r>
            <a:r>
              <a:rPr lang="sr-Cyrl-RS" dirty="0"/>
              <a:t>невербалну</a:t>
            </a:r>
            <a:r>
              <a:rPr lang="en-US" dirty="0"/>
              <a:t> </a:t>
            </a:r>
            <a:r>
              <a:rPr lang="sr-Cyrl-RS" dirty="0"/>
              <a:t>комуникацију</a:t>
            </a:r>
            <a:r>
              <a:rPr lang="en-US" dirty="0"/>
              <a:t>, 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sr-Cyrl-RS" dirty="0"/>
              <a:t>нарочито</a:t>
            </a:r>
            <a:r>
              <a:rPr lang="en-US" dirty="0"/>
              <a:t> </a:t>
            </a:r>
            <a:r>
              <a:rPr lang="sr-Cyrl-RS" dirty="0"/>
              <a:t>мимику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Кратко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 </a:t>
            </a:r>
            <a:r>
              <a:rPr lang="sr-Cyrl-RS" dirty="0"/>
              <a:t>јасно</a:t>
            </a:r>
            <a:r>
              <a:rPr lang="pl-PL" dirty="0"/>
              <a:t> </a:t>
            </a:r>
            <a:r>
              <a:rPr lang="sr-Cyrl-RS" dirty="0"/>
              <a:t>им</a:t>
            </a:r>
            <a:r>
              <a:rPr lang="pl-PL" dirty="0"/>
              <a:t> </a:t>
            </a:r>
            <a:r>
              <a:rPr lang="sr-Cyrl-RS" dirty="0"/>
              <a:t>објасните</a:t>
            </a:r>
            <a:r>
              <a:rPr lang="pl-PL" dirty="0"/>
              <a:t> </a:t>
            </a:r>
            <a:r>
              <a:rPr lang="sr-Cyrl-RS" dirty="0"/>
              <a:t>сваки</a:t>
            </a:r>
            <a:r>
              <a:rPr lang="pl-PL" dirty="0"/>
              <a:t> </a:t>
            </a:r>
            <a:r>
              <a:rPr lang="sr-Cyrl-RS" dirty="0"/>
              <a:t>поступак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/</a:t>
            </a:r>
            <a:r>
              <a:rPr lang="sr-Cyrl-RS" dirty="0"/>
              <a:t>или</a:t>
            </a:r>
            <a:r>
              <a:rPr lang="pl-PL" dirty="0"/>
              <a:t> </a:t>
            </a:r>
            <a:r>
              <a:rPr lang="sr-Cyrl-RS" dirty="0"/>
              <a:t>процедуру</a:t>
            </a:r>
            <a:r>
              <a:rPr lang="pl-PL" dirty="0"/>
              <a:t> </a:t>
            </a:r>
            <a:r>
              <a:rPr lang="sr-Cyrl-RS" dirty="0"/>
              <a:t>пре</a:t>
            </a:r>
            <a:r>
              <a:rPr lang="pl-PL" dirty="0"/>
              <a:t> </a:t>
            </a:r>
            <a:r>
              <a:rPr lang="sr-Cyrl-RS" dirty="0"/>
              <a:t>него</a:t>
            </a:r>
            <a:r>
              <a:rPr lang="pl-PL" dirty="0"/>
              <a:t> </a:t>
            </a:r>
            <a:r>
              <a:rPr lang="sr-Cyrl-RS" dirty="0"/>
              <a:t>што</a:t>
            </a:r>
            <a:r>
              <a:rPr lang="pl-PL" dirty="0"/>
              <a:t> </a:t>
            </a:r>
            <a:r>
              <a:rPr lang="sr-Cyrl-RS" dirty="0"/>
              <a:t>се</a:t>
            </a:r>
            <a:r>
              <a:rPr lang="pl-PL" dirty="0"/>
              <a:t> </a:t>
            </a:r>
            <a:r>
              <a:rPr lang="sr-Cyrl-RS" dirty="0"/>
              <a:t>приступи</a:t>
            </a:r>
            <a:r>
              <a:rPr lang="en-US" dirty="0"/>
              <a:t> </a:t>
            </a:r>
            <a:r>
              <a:rPr lang="sr-Cyrl-RS" dirty="0"/>
              <a:t>реализацији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Утврдите</a:t>
            </a:r>
            <a:r>
              <a:rPr lang="pl-PL" dirty="0"/>
              <a:t> </a:t>
            </a:r>
            <a:r>
              <a:rPr lang="sr-Cyrl-RS" dirty="0"/>
              <a:t>доба</a:t>
            </a:r>
            <a:r>
              <a:rPr lang="pl-PL" dirty="0"/>
              <a:t> </a:t>
            </a:r>
            <a:r>
              <a:rPr lang="sr-Cyrl-RS" dirty="0"/>
              <a:t>дана</a:t>
            </a:r>
            <a:r>
              <a:rPr lang="pl-PL" dirty="0"/>
              <a:t> </a:t>
            </a:r>
            <a:r>
              <a:rPr lang="sr-Cyrl-RS" dirty="0"/>
              <a:t>када</a:t>
            </a:r>
            <a:r>
              <a:rPr lang="pl-PL" dirty="0"/>
              <a:t> </a:t>
            </a:r>
            <a:r>
              <a:rPr lang="sr-Cyrl-RS" dirty="0"/>
              <a:t>су</a:t>
            </a:r>
            <a:r>
              <a:rPr lang="pl-PL" dirty="0"/>
              <a:t> </a:t>
            </a:r>
            <a:r>
              <a:rPr lang="sr-Cyrl-RS" dirty="0"/>
              <a:t>комуникацијуски</a:t>
            </a:r>
            <a:r>
              <a:rPr lang="pl-PL" dirty="0"/>
              <a:t> </a:t>
            </a:r>
            <a:r>
              <a:rPr lang="sr-Cyrl-RS" dirty="0"/>
              <a:t>најспособнији</a:t>
            </a:r>
            <a:endParaRPr lang="pl-PL" dirty="0"/>
          </a:p>
          <a:p>
            <a:endParaRPr lang="sr-Cyrl-RS" dirty="0">
              <a:solidFill>
                <a:schemeClr val="tx2"/>
              </a:solidFill>
            </a:endParaRPr>
          </a:p>
          <a:p>
            <a:r>
              <a:rPr lang="sr-Cyrl-RS" dirty="0">
                <a:solidFill>
                  <a:schemeClr val="tx2"/>
                </a:solidFill>
              </a:rPr>
              <a:t>Будите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емпатични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969"/>
    </mc:Choice>
    <mc:Fallback xmlns="">
      <p:transition spd="slow" advTm="161969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798E-C435-4D80-9893-F065759ED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Хвала на пажњи!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FCFC8-614A-42AF-BBC3-1273E54D3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25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58"/>
    </mc:Choice>
    <mc:Fallback xmlns="">
      <p:transition spd="slow" advTm="2285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BB1B3-A647-4824-95F6-5899D65D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09413-4B2A-47DB-A93F-C10C7E483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компензације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сензорних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недостатака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разних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помагала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наочари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апарати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слично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Старији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прилагодити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осетљивост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бољом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интеграцијом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осталих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8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88"/>
    </mc:Choice>
    <mc:Fallback xmlns="">
      <p:transition spd="slow" advTm="5148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B4CD-F23F-4B74-8EFC-E818BC2DB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BFE01-7E0B-4A5F-842F-A77CF9D41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Имајући слабљење функција чула имати у виду да се морамо прилагодити потребама особа старије животне доби</a:t>
            </a:r>
          </a:p>
          <a:p>
            <a:endParaRPr lang="sr-Cyrl-RS" dirty="0"/>
          </a:p>
          <a:p>
            <a:r>
              <a:rPr lang="sr-Cyrl-RS" dirty="0"/>
              <a:t>Приступамо им увек са уважавањем, поштовањем, стрпљењем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31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56"/>
    </mc:Choice>
    <mc:Fallback xmlns="">
      <p:transition spd="slow" advTm="6495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62610-7FC2-4460-B189-8B049D333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ВИД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38FB5-7D7E-4548-A496-BA3BA9C66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9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42"/>
    </mc:Choice>
    <mc:Fallback xmlns="">
      <p:transition spd="slow" advTm="1034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Вид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Избег</a:t>
            </a:r>
            <a:r>
              <a:rPr lang="sr-Latn-RS" dirty="0"/>
              <a:t>a</a:t>
            </a:r>
            <a:r>
              <a:rPr lang="sr-Cyrl-RS" dirty="0"/>
              <a:t>вати</a:t>
            </a:r>
            <a:r>
              <a:rPr lang="sr-Latn-RS" dirty="0"/>
              <a:t> </a:t>
            </a:r>
            <a:r>
              <a:rPr lang="sr-Cyrl-RS" dirty="0"/>
              <a:t>врло</a:t>
            </a:r>
            <a:r>
              <a:rPr lang="sr-Latn-RS" dirty="0"/>
              <a:t> </a:t>
            </a:r>
            <a:r>
              <a:rPr lang="sr-Cyrl-RS" dirty="0"/>
              <a:t>бучне</a:t>
            </a:r>
            <a:r>
              <a:rPr lang="sr-Latn-RS" dirty="0"/>
              <a:t> </a:t>
            </a:r>
            <a:r>
              <a:rPr lang="sr-Cyrl-RS" dirty="0"/>
              <a:t>звуке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изненадне</a:t>
            </a:r>
            <a:r>
              <a:rPr lang="sr-Latn-RS" dirty="0"/>
              <a:t> </a:t>
            </a:r>
            <a:r>
              <a:rPr lang="sr-Cyrl-RS" dirty="0"/>
              <a:t>покрете</a:t>
            </a:r>
            <a:r>
              <a:rPr lang="sr-Latn-RS" dirty="0"/>
              <a:t> </a:t>
            </a:r>
            <a:endParaRPr lang="sr-Cyrl-RS" dirty="0"/>
          </a:p>
          <a:p>
            <a:endParaRPr lang="sr-Latn-RS" dirty="0"/>
          </a:p>
          <a:p>
            <a:r>
              <a:rPr lang="sr-Cyrl-RS" dirty="0"/>
              <a:t>Увек</a:t>
            </a:r>
            <a:r>
              <a:rPr lang="sr-Latn-RS" dirty="0"/>
              <a:t> </a:t>
            </a:r>
            <a:r>
              <a:rPr lang="sr-Cyrl-RS" dirty="0"/>
              <a:t>иднетификујете</a:t>
            </a:r>
            <a:r>
              <a:rPr lang="sr-Latn-RS" dirty="0"/>
              <a:t> </a:t>
            </a:r>
            <a:r>
              <a:rPr lang="sr-Cyrl-RS" dirty="0"/>
              <a:t>себе</a:t>
            </a:r>
            <a:r>
              <a:rPr lang="sr-Latn-RS" dirty="0"/>
              <a:t> </a:t>
            </a:r>
            <a:r>
              <a:rPr lang="sr-Cyrl-RS" dirty="0"/>
              <a:t>кад</a:t>
            </a:r>
            <a:r>
              <a:rPr lang="sr-Latn-RS" dirty="0"/>
              <a:t> </a:t>
            </a:r>
            <a:r>
              <a:rPr lang="sr-Cyrl-RS" dirty="0"/>
              <a:t>се</a:t>
            </a:r>
            <a:r>
              <a:rPr lang="sr-Latn-RS" dirty="0"/>
              <a:t> </a:t>
            </a:r>
            <a:r>
              <a:rPr lang="sr-Cyrl-RS" dirty="0"/>
              <a:t>приближавате</a:t>
            </a:r>
            <a:r>
              <a:rPr lang="sr-Latn-RS" dirty="0"/>
              <a:t> </a:t>
            </a:r>
            <a:r>
              <a:rPr lang="sr-Cyrl-RS" dirty="0"/>
              <a:t>особи</a:t>
            </a:r>
            <a:r>
              <a:rPr lang="sr-Latn-RS" dirty="0"/>
              <a:t>.</a:t>
            </a:r>
            <a:endParaRPr lang="sr-Cyrl-RS" dirty="0"/>
          </a:p>
          <a:p>
            <a:endParaRPr lang="en-US" dirty="0"/>
          </a:p>
          <a:p>
            <a:r>
              <a:rPr lang="sr-Cyrl-RS" dirty="0"/>
              <a:t>Реците</a:t>
            </a:r>
            <a:r>
              <a:rPr lang="sr-Latn-RS" dirty="0"/>
              <a:t> </a:t>
            </a:r>
            <a:r>
              <a:rPr lang="sr-Cyrl-RS" dirty="0"/>
              <a:t>своје</a:t>
            </a:r>
            <a:r>
              <a:rPr lang="sr-Latn-RS" dirty="0"/>
              <a:t> </a:t>
            </a:r>
            <a:r>
              <a:rPr lang="sr-Cyrl-RS" dirty="0"/>
              <a:t>намере</a:t>
            </a:r>
            <a:r>
              <a:rPr lang="sr-Latn-RS" dirty="0"/>
              <a:t> </a:t>
            </a:r>
            <a:r>
              <a:rPr lang="sr-Cyrl-RS" dirty="0"/>
              <a:t>пре</a:t>
            </a:r>
            <a:r>
              <a:rPr lang="sr-Latn-RS" dirty="0"/>
              <a:t> </a:t>
            </a:r>
            <a:r>
              <a:rPr lang="sr-Cyrl-RS" dirty="0"/>
              <a:t>него</a:t>
            </a:r>
            <a:r>
              <a:rPr lang="sr-Latn-RS" dirty="0"/>
              <a:t> </a:t>
            </a:r>
            <a:r>
              <a:rPr lang="sr-Cyrl-RS" dirty="0"/>
              <a:t>што</a:t>
            </a:r>
            <a:r>
              <a:rPr lang="sr-Latn-RS" dirty="0"/>
              <a:t> </a:t>
            </a:r>
            <a:r>
              <a:rPr lang="sr-Cyrl-RS" dirty="0"/>
              <a:t>почнете</a:t>
            </a:r>
            <a:r>
              <a:rPr lang="sr-Latn-RS" dirty="0"/>
              <a:t> </a:t>
            </a:r>
            <a:r>
              <a:rPr lang="sr-Cyrl-RS" dirty="0"/>
              <a:t>разговор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40"/>
    </mc:Choice>
    <mc:Fallback xmlns="">
      <p:transition spd="slow" advTm="5374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528EB-FB81-4AB4-AF88-61F6844B9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ВИД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E23E4-9A39-4847-80FA-7949B0DB1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Ако</a:t>
            </a:r>
            <a:r>
              <a:rPr lang="sr-Latn-RS" dirty="0"/>
              <a:t> </a:t>
            </a:r>
            <a:r>
              <a:rPr lang="sr-Cyrl-RS" dirty="0"/>
              <a:t>је</a:t>
            </a:r>
            <a:r>
              <a:rPr lang="sr-Latn-RS" dirty="0"/>
              <a:t> </a:t>
            </a:r>
            <a:r>
              <a:rPr lang="sr-Cyrl-RS" dirty="0"/>
              <a:t>могуће</a:t>
            </a:r>
            <a:r>
              <a:rPr lang="sr-Latn-RS" dirty="0"/>
              <a:t>, </a:t>
            </a:r>
            <a:r>
              <a:rPr lang="sr-Cyrl-RS" dirty="0"/>
              <a:t>охрабрите</a:t>
            </a:r>
            <a:r>
              <a:rPr lang="sr-Latn-RS" dirty="0"/>
              <a:t> </a:t>
            </a:r>
            <a:r>
              <a:rPr lang="sr-Cyrl-RS" dirty="0"/>
              <a:t>особу</a:t>
            </a:r>
            <a:r>
              <a:rPr lang="sr-Latn-RS" dirty="0"/>
              <a:t> </a:t>
            </a:r>
            <a:r>
              <a:rPr lang="sr-Cyrl-RS" dirty="0"/>
              <a:t>слабијег</a:t>
            </a:r>
            <a:r>
              <a:rPr lang="sr-Latn-RS" dirty="0"/>
              <a:t> </a:t>
            </a:r>
            <a:r>
              <a:rPr lang="sr-Cyrl-RS" dirty="0"/>
              <a:t>вида</a:t>
            </a:r>
            <a:r>
              <a:rPr lang="sr-Latn-RS" dirty="0"/>
              <a:t> </a:t>
            </a:r>
            <a:r>
              <a:rPr lang="sr-Cyrl-RS" dirty="0"/>
              <a:t>да</a:t>
            </a:r>
            <a:r>
              <a:rPr lang="sr-Latn-RS" dirty="0"/>
              <a:t> </a:t>
            </a:r>
            <a:r>
              <a:rPr lang="sr-Cyrl-RS" dirty="0"/>
              <a:t>носи</a:t>
            </a:r>
            <a:r>
              <a:rPr lang="sr-Latn-RS" dirty="0"/>
              <a:t> </a:t>
            </a:r>
            <a:r>
              <a:rPr lang="sr-Cyrl-RS" dirty="0"/>
              <a:t>наочаре</a:t>
            </a:r>
            <a:r>
              <a:rPr lang="sr-Latn-RS" dirty="0"/>
              <a:t>.</a:t>
            </a:r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Нека</a:t>
            </a:r>
            <a:r>
              <a:rPr lang="sr-Latn-RS" dirty="0"/>
              <a:t> </a:t>
            </a:r>
            <a:r>
              <a:rPr lang="sr-Cyrl-RS" dirty="0"/>
              <a:t>наочари</a:t>
            </a:r>
            <a:r>
              <a:rPr lang="sr-Latn-RS" dirty="0"/>
              <a:t> </a:t>
            </a:r>
            <a:r>
              <a:rPr lang="sr-Cyrl-RS" dirty="0"/>
              <a:t>буду</a:t>
            </a:r>
            <a:r>
              <a:rPr lang="sr-Latn-RS" dirty="0"/>
              <a:t> </a:t>
            </a:r>
            <a:r>
              <a:rPr lang="sr-Cyrl-RS" dirty="0"/>
              <a:t>чисте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диоптрија</a:t>
            </a:r>
            <a:r>
              <a:rPr lang="sr-Latn-RS" dirty="0"/>
              <a:t> </a:t>
            </a:r>
            <a:r>
              <a:rPr lang="sr-Cyrl-RS" dirty="0"/>
              <a:t>проверена</a:t>
            </a:r>
            <a:r>
              <a:rPr lang="sr-Latn-RS" dirty="0"/>
              <a:t>.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04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"/>
    </mc:Choice>
    <mc:Fallback xmlns="">
      <p:transition spd="slow" advTm="52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7926-7E01-4597-AD87-20EA8A130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СЛУХ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A1A25-B8BE-499B-8393-5B3D522C5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69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01"/>
    </mc:Choice>
    <mc:Fallback xmlns="">
      <p:transition spd="slow" advTm="3110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Слух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Приближите</a:t>
            </a:r>
            <a:r>
              <a:rPr lang="sr-Latn-RS" dirty="0"/>
              <a:t> </a:t>
            </a:r>
            <a:r>
              <a:rPr lang="sr-Cyrl-RS" dirty="0"/>
              <a:t>се</a:t>
            </a:r>
            <a:r>
              <a:rPr lang="sr-Latn-RS" dirty="0"/>
              <a:t> </a:t>
            </a:r>
            <a:r>
              <a:rPr lang="sr-Cyrl-RS" dirty="0"/>
              <a:t>пацијенту</a:t>
            </a:r>
            <a:r>
              <a:rPr lang="sr-Latn-RS" dirty="0"/>
              <a:t> </a:t>
            </a:r>
            <a:r>
              <a:rPr lang="sr-Cyrl-RS" dirty="0"/>
              <a:t>са</a:t>
            </a:r>
            <a:r>
              <a:rPr lang="sr-Latn-RS" dirty="0"/>
              <a:t> </a:t>
            </a:r>
            <a:r>
              <a:rPr lang="sr-Cyrl-RS" dirty="0"/>
              <a:t>стране лица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Обратите</a:t>
            </a:r>
            <a:r>
              <a:rPr lang="sr-Latn-RS" dirty="0"/>
              <a:t> </a:t>
            </a:r>
            <a:r>
              <a:rPr lang="sr-Cyrl-RS" dirty="0"/>
              <a:t>се</a:t>
            </a:r>
            <a:r>
              <a:rPr lang="sr-Latn-RS" dirty="0"/>
              <a:t> </a:t>
            </a:r>
            <a:r>
              <a:rPr lang="sr-Cyrl-RS" dirty="0"/>
              <a:t>пацијенту</a:t>
            </a:r>
            <a:r>
              <a:rPr lang="sr-Latn-RS" dirty="0"/>
              <a:t> </a:t>
            </a:r>
            <a:r>
              <a:rPr lang="sr-Cyrl-RS" dirty="0"/>
              <a:t>лицем</a:t>
            </a:r>
            <a:r>
              <a:rPr lang="sr-Latn-RS" dirty="0"/>
              <a:t> </a:t>
            </a:r>
            <a:r>
              <a:rPr lang="sr-Cyrl-RS" dirty="0"/>
              <a:t>у</a:t>
            </a:r>
            <a:r>
              <a:rPr lang="sr-Latn-RS" dirty="0"/>
              <a:t> </a:t>
            </a:r>
            <a:r>
              <a:rPr lang="sr-Cyrl-RS" dirty="0"/>
              <a:t>лице</a:t>
            </a:r>
            <a:endParaRPr lang="en-US" dirty="0"/>
          </a:p>
          <a:p>
            <a:endParaRPr lang="sr-Cyrl-RS" dirty="0"/>
          </a:p>
          <a:p>
            <a:r>
              <a:rPr lang="sr-Cyrl-RS" dirty="0"/>
              <a:t>Ословите</a:t>
            </a:r>
            <a:r>
              <a:rPr lang="sr-Latn-RS" dirty="0"/>
              <a:t> </a:t>
            </a:r>
            <a:r>
              <a:rPr lang="sr-Cyrl-RS" dirty="0"/>
              <a:t>пацијента</a:t>
            </a:r>
            <a:r>
              <a:rPr lang="sr-Latn-RS" dirty="0"/>
              <a:t> </a:t>
            </a:r>
            <a:r>
              <a:rPr lang="sr-Cyrl-RS" dirty="0"/>
              <a:t>именом</a:t>
            </a:r>
            <a:r>
              <a:rPr lang="sr-Latn-RS" dirty="0"/>
              <a:t> </a:t>
            </a:r>
            <a:r>
              <a:rPr lang="sr-Cyrl-RS" dirty="0"/>
              <a:t>и</a:t>
            </a:r>
            <a:r>
              <a:rPr lang="sr-Latn-RS" dirty="0"/>
              <a:t> </a:t>
            </a:r>
            <a:r>
              <a:rPr lang="sr-Cyrl-RS" dirty="0"/>
              <a:t>нежно</a:t>
            </a:r>
            <a:r>
              <a:rPr lang="sr-Latn-RS" dirty="0"/>
              <a:t> </a:t>
            </a:r>
            <a:r>
              <a:rPr lang="sr-Cyrl-RS" dirty="0"/>
              <a:t>га</a:t>
            </a:r>
            <a:r>
              <a:rPr lang="sr-Latn-RS" dirty="0"/>
              <a:t>/</a:t>
            </a:r>
            <a:r>
              <a:rPr lang="sr-Cyrl-RS" dirty="0"/>
              <a:t>је</a:t>
            </a:r>
            <a:r>
              <a:rPr lang="sr-Latn-RS" dirty="0"/>
              <a:t> </a:t>
            </a:r>
            <a:r>
              <a:rPr lang="sr-Cyrl-RS" dirty="0"/>
              <a:t>додирните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369"/>
    </mc:Choice>
    <mc:Fallback xmlns="">
      <p:transition spd="slow" advTm="68369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326</TotalTime>
  <Words>721</Words>
  <Application>Microsoft Office PowerPoint</Application>
  <PresentationFormat>On-screen Show (4:3)</PresentationFormat>
  <Paragraphs>116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Times New Roman</vt:lpstr>
      <vt:lpstr>Verdana</vt:lpstr>
      <vt:lpstr>Wingdings 2</vt:lpstr>
      <vt:lpstr>Aspect</vt:lpstr>
      <vt:lpstr>           ПСИХОЛОГИЈА СТАРЕЊА</vt:lpstr>
      <vt:lpstr>PowerPoint Presentation</vt:lpstr>
      <vt:lpstr>PowerPoint Presentation</vt:lpstr>
      <vt:lpstr>PowerPoint Presentation</vt:lpstr>
      <vt:lpstr>ВИД</vt:lpstr>
      <vt:lpstr>Вид</vt:lpstr>
      <vt:lpstr>ВИД</vt:lpstr>
      <vt:lpstr>СЛУХ</vt:lpstr>
      <vt:lpstr>Слух</vt:lpstr>
      <vt:lpstr>СЛУХ</vt:lpstr>
      <vt:lpstr>СЛУХ</vt:lpstr>
      <vt:lpstr>Са старењем су чешће </vt:lpstr>
      <vt:lpstr>Са старењем су чешће </vt:lpstr>
      <vt:lpstr>Деменција- прогредирајуће тешкоће у функционисању</vt:lpstr>
      <vt:lpstr>Деменција- прогредирајуће тешкоће у функционисању</vt:lpstr>
      <vt:lpstr>Зашто настају проблеми у разумевању старих особа?</vt:lpstr>
      <vt:lpstr>Зашто настају проблеми у разумевању старих особа?</vt:lpstr>
      <vt:lpstr>Како деменција напредује треба знати </vt:lpstr>
      <vt:lpstr>Како деменција напредује треба знати </vt:lpstr>
      <vt:lpstr>Како деменција напредује треба знати </vt:lpstr>
      <vt:lpstr>Препоруке:</vt:lpstr>
      <vt:lpstr>Препоруке:</vt:lpstr>
      <vt:lpstr>Хвала на пажњи!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ВЕШТИНА КОМУНИКАЦИЈЕ СА ОСОБАМА СА МЕНТАЛНИМ ПОРЕМЕЋАЈИМА. КОМУНИКАЦИЈА СА ГЕРИЈАТРИЈСКОМ ПОПУЛАЦИЈОМ </dc:title>
  <dc:creator>MEDF</dc:creator>
  <cp:lastModifiedBy>nmuric91@gmail.com</cp:lastModifiedBy>
  <cp:revision>20</cp:revision>
  <dcterms:created xsi:type="dcterms:W3CDTF">2006-08-16T00:00:00Z</dcterms:created>
  <dcterms:modified xsi:type="dcterms:W3CDTF">2020-10-01T10:33:47Z</dcterms:modified>
</cp:coreProperties>
</file>