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8861A4-DBEF-4A51-8CEA-599CD78C1BA5}" type="datetimeFigureOut">
              <a:rPr lang="en-US" smtClean="0"/>
              <a:pPr/>
              <a:t>10/1/2020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20313D-8DE5-44D7-A05B-EC226D822DF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/>
              <a:t>ОСС</a:t>
            </a:r>
            <a:br>
              <a:rPr lang="sr-Cyrl-RS" dirty="0"/>
            </a:br>
            <a:r>
              <a:rPr lang="sr-Cyrl-RS" sz="2000" dirty="0"/>
              <a:t>-вежбе </a:t>
            </a:r>
            <a:r>
              <a:rPr lang="en-US" sz="2000" dirty="0"/>
              <a:t>6</a:t>
            </a:r>
            <a:r>
              <a:rPr lang="sr-Cyrl-RS" sz="2000" dirty="0"/>
              <a:t>. недеља-</a:t>
            </a:r>
            <a:br>
              <a:rPr lang="sr-Cyrl-RS" sz="2000" dirty="0"/>
            </a:br>
            <a:r>
              <a:rPr lang="sr-Cyrl-RS" dirty="0"/>
              <a:t>Психилогија старења</a:t>
            </a:r>
            <a:endParaRPr lang="en-US" b="1" dirty="0"/>
          </a:p>
        </p:txBody>
      </p:sp>
    </p:spTree>
  </p:cSld>
  <p:clrMapOvr>
    <a:masterClrMapping/>
  </p:clrMapOvr>
  <p:transition advTm="76547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/>
              <a:t>У будућности се очекује знатно већи број старих људи</a:t>
            </a:r>
          </a:p>
          <a:p>
            <a:r>
              <a:rPr lang="sr-Cyrl-RS" dirty="0"/>
              <a:t>Регресивни процеси постају све интензивнији</a:t>
            </a:r>
          </a:p>
          <a:p>
            <a:r>
              <a:rPr lang="sr-Cyrl-RS" dirty="0"/>
              <a:t>Структурне промене на ткивима</a:t>
            </a:r>
          </a:p>
          <a:p>
            <a:r>
              <a:rPr lang="sr-Cyrl-RS" dirty="0"/>
              <a:t>Слабљење метаболичких процеса</a:t>
            </a:r>
          </a:p>
          <a:p>
            <a:pPr>
              <a:buNone/>
            </a:pPr>
            <a:endParaRPr lang="sr-Cyrl-RS" dirty="0"/>
          </a:p>
        </p:txBody>
      </p:sp>
    </p:spTree>
  </p:cSld>
  <p:clrMapOvr>
    <a:masterClrMapping/>
  </p:clrMapOvr>
  <p:transition advTm="131688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/>
              <a:t>Психолошке карактеристике старења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/>
              <a:t>Потреба за негом</a:t>
            </a:r>
          </a:p>
          <a:p>
            <a:endParaRPr lang="sr-Cyrl-RS" dirty="0"/>
          </a:p>
          <a:p>
            <a:r>
              <a:rPr lang="sr-Cyrl-RS" dirty="0"/>
              <a:t>Окретање унутрашњем свету</a:t>
            </a:r>
          </a:p>
          <a:p>
            <a:endParaRPr lang="sr-Cyrl-RS" dirty="0"/>
          </a:p>
          <a:p>
            <a:r>
              <a:rPr lang="sr-Cyrl-RS" dirty="0"/>
              <a:t>Не долази до промене стила живота</a:t>
            </a:r>
            <a:endParaRPr lang="en-US" dirty="0"/>
          </a:p>
        </p:txBody>
      </p:sp>
    </p:spTree>
  </p:cSld>
  <p:clrMapOvr>
    <a:masterClrMapping/>
  </p:clrMapOvr>
  <p:transition advTm="167508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/>
              <a:t>Психолошке карактеристике старења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/>
              <a:t>Нема промена карактерних црта</a:t>
            </a:r>
          </a:p>
          <a:p>
            <a:endParaRPr lang="sr-Cyrl-RS" dirty="0"/>
          </a:p>
          <a:p>
            <a:r>
              <a:rPr lang="sr-Cyrl-RS" dirty="0"/>
              <a:t>Обиље предрасуда о понашању старих</a:t>
            </a:r>
          </a:p>
          <a:p>
            <a:endParaRPr lang="sr-Cyrl-RS" dirty="0"/>
          </a:p>
          <a:p>
            <a:r>
              <a:rPr lang="sr-Cyrl-RS" dirty="0"/>
              <a:t>Когнитивна реконструкција претходног живота</a:t>
            </a:r>
            <a:endParaRPr lang="en-US" dirty="0"/>
          </a:p>
        </p:txBody>
      </p:sp>
    </p:spTree>
  </p:cSld>
  <p:clrMapOvr>
    <a:masterClrMapping/>
  </p:clrMapOvr>
  <p:transition advTm="195190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/>
              <a:t>Психолошке карактеристике старења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/>
              <a:t>НајчешћЕго механизми одбране су: порицање, идеализација, регресија,...</a:t>
            </a:r>
          </a:p>
          <a:p>
            <a:endParaRPr lang="sr-Cyrl-RS" dirty="0"/>
          </a:p>
          <a:p>
            <a:r>
              <a:rPr lang="sr-Cyrl-RS" dirty="0"/>
              <a:t>Селективно меморисање</a:t>
            </a:r>
          </a:p>
          <a:p>
            <a:endParaRPr lang="sr-Cyrl-RS" dirty="0"/>
          </a:p>
          <a:p>
            <a:r>
              <a:rPr lang="sr-Cyrl-RS" dirty="0"/>
              <a:t>Ригидна личност и крутост</a:t>
            </a:r>
            <a:endParaRPr lang="en-US" dirty="0"/>
          </a:p>
        </p:txBody>
      </p:sp>
    </p:spTree>
  </p:cSld>
  <p:clrMapOvr>
    <a:masterClrMapping/>
  </p:clrMapOvr>
  <p:transition advTm="20994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/>
              <a:t>Психолошке карактеристике старења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/>
              <a:t>Уочљива секундарна добит</a:t>
            </a:r>
          </a:p>
          <a:p>
            <a:endParaRPr lang="sr-Cyrl-RS" dirty="0"/>
          </a:p>
          <a:p>
            <a:r>
              <a:rPr lang="sr-Cyrl-RS" dirty="0"/>
              <a:t>Претерана активност</a:t>
            </a:r>
          </a:p>
          <a:p>
            <a:endParaRPr lang="sr-Cyrl-RS" dirty="0"/>
          </a:p>
          <a:p>
            <a:r>
              <a:rPr lang="sr-Cyrl-RS" dirty="0"/>
              <a:t>Страх од болести/смрти</a:t>
            </a:r>
          </a:p>
        </p:txBody>
      </p:sp>
    </p:spTree>
  </p:cSld>
  <p:clrMapOvr>
    <a:masterClrMapping/>
  </p:clrMapOvr>
  <p:transition advTm="256326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Социјални чиниоци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/>
              <a:t>Одлазак у пензију</a:t>
            </a:r>
          </a:p>
          <a:p>
            <a:r>
              <a:rPr lang="sr-Cyrl-RS" dirty="0"/>
              <a:t>Губитак пријатеља</a:t>
            </a:r>
          </a:p>
          <a:p>
            <a:r>
              <a:rPr lang="sr-Cyrl-RS" dirty="0"/>
              <a:t>Губитак утицаја (страх од бескорисности)</a:t>
            </a:r>
          </a:p>
          <a:p>
            <a:r>
              <a:rPr lang="sr-Cyrl-RS" dirty="0"/>
              <a:t>Средина у којој борави:	</a:t>
            </a:r>
          </a:p>
          <a:p>
            <a:pPr lvl="1"/>
            <a:r>
              <a:rPr lang="sr-Cyrl-RS" dirty="0"/>
              <a:t>са породицом</a:t>
            </a:r>
          </a:p>
          <a:p>
            <a:pPr lvl="1"/>
            <a:r>
              <a:rPr lang="sr-Cyrl-RS" dirty="0"/>
              <a:t>са супружником </a:t>
            </a:r>
          </a:p>
          <a:p>
            <a:pPr lvl="1"/>
            <a:r>
              <a:rPr lang="sr-Cyrl-RS" dirty="0"/>
              <a:t>сам</a:t>
            </a:r>
          </a:p>
          <a:p>
            <a:pPr lvl="1"/>
            <a:r>
              <a:rPr lang="sr-Cyrl-RS"/>
              <a:t>у установи социјалног старања (старачки дом)</a:t>
            </a:r>
            <a:endParaRPr lang="sr-Cyrl-RS" dirty="0"/>
          </a:p>
          <a:p>
            <a:endParaRPr lang="en-US" dirty="0"/>
          </a:p>
        </p:txBody>
      </p:sp>
    </p:spTree>
  </p:cSld>
  <p:clrMapOvr>
    <a:masterClrMapping/>
  </p:clrMapOvr>
  <p:transition advTm="595668"/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128</Words>
  <Application>Microsoft Office PowerPoint</Application>
  <PresentationFormat>On-screen Show (4:3)</PresentationFormat>
  <Paragraphs>38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Calibri</vt:lpstr>
      <vt:lpstr>Office Theme</vt:lpstr>
      <vt:lpstr>ОСС -вежбе 6. недеља- Психилогија старења</vt:lpstr>
      <vt:lpstr>PowerPoint Presentation</vt:lpstr>
      <vt:lpstr>Психолошке карактеристике старења</vt:lpstr>
      <vt:lpstr>Психолошке карактеристике старења</vt:lpstr>
      <vt:lpstr>Психолошке карактеристике старења</vt:lpstr>
      <vt:lpstr>Психолошке карактеристике старења</vt:lpstr>
      <vt:lpstr>Социјални чиниоци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ОСС -вежбе 4. недеља-  Развој личности</dc:title>
  <dc:creator>Branimir Radmanovic</dc:creator>
  <cp:lastModifiedBy>nmuric91@gmail.com</cp:lastModifiedBy>
  <cp:revision>11</cp:revision>
  <dcterms:created xsi:type="dcterms:W3CDTF">2020-09-17T10:43:53Z</dcterms:created>
  <dcterms:modified xsi:type="dcterms:W3CDTF">2020-10-01T14:56:44Z</dcterms:modified>
</cp:coreProperties>
</file>

<file path=docProps/thumbnail.jpeg>
</file>